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CM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LANDRY KAMGANG TCHOMSI" userId="63d78542-71ff-4e51-8d23-96f3f7e993b5" providerId="ADAL" clId="{D9C861EE-509C-4BB1-97BD-199519D1337B}"/>
    <pc:docChg chg="custSel modSld">
      <pc:chgData name="DANNY LANDRY KAMGANG TCHOMSI" userId="63d78542-71ff-4e51-8d23-96f3f7e993b5" providerId="ADAL" clId="{D9C861EE-509C-4BB1-97BD-199519D1337B}" dt="2023-08-22T12:45:28.678" v="30" actId="313"/>
      <pc:docMkLst>
        <pc:docMk/>
      </pc:docMkLst>
      <pc:sldChg chg="modSp mod">
        <pc:chgData name="DANNY LANDRY KAMGANG TCHOMSI" userId="63d78542-71ff-4e51-8d23-96f3f7e993b5" providerId="ADAL" clId="{D9C861EE-509C-4BB1-97BD-199519D1337B}" dt="2023-08-22T12:45:28.678" v="30" actId="313"/>
        <pc:sldMkLst>
          <pc:docMk/>
          <pc:sldMk cId="1963562463" sldId="256"/>
        </pc:sldMkLst>
        <pc:spChg chg="mod">
          <ac:chgData name="DANNY LANDRY KAMGANG TCHOMSI" userId="63d78542-71ff-4e51-8d23-96f3f7e993b5" providerId="ADAL" clId="{D9C861EE-509C-4BB1-97BD-199519D1337B}" dt="2023-08-22T12:44:19.107" v="2" actId="20577"/>
          <ac:spMkLst>
            <pc:docMk/>
            <pc:sldMk cId="1963562463" sldId="256"/>
            <ac:spMk id="37" creationId="{C1AC5B4F-B99B-4494-8EC3-B08CACA3FEDC}"/>
          </ac:spMkLst>
        </pc:spChg>
        <pc:spChg chg="mod">
          <ac:chgData name="DANNY LANDRY KAMGANG TCHOMSI" userId="63d78542-71ff-4e51-8d23-96f3f7e993b5" providerId="ADAL" clId="{D9C861EE-509C-4BB1-97BD-199519D1337B}" dt="2023-08-22T12:45:28.678" v="30" actId="313"/>
          <ac:spMkLst>
            <pc:docMk/>
            <pc:sldMk cId="1963562463" sldId="256"/>
            <ac:spMk id="39" creationId="{80AC7BAB-6729-447A-AD39-E95D52605D8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1B570-BF58-4852-8ADD-C3436A44B6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M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99F85-3D24-4E4B-811E-502DE22EF6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4AF7C-0C5A-40DB-A68C-1C135E7B2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3E6B-C128-48B0-9CC8-86D52A282AD6}" type="datetimeFigureOut">
              <a:rPr lang="en-CM" smtClean="0"/>
              <a:t>22/08/2023</a:t>
            </a:fld>
            <a:endParaRPr lang="en-C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08083-77D1-4C5C-90CC-113FF9A5F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41B85-03E2-4FE6-B31A-26F589BDC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55B6-3A9B-4B8F-AB1A-D9E40E47FB7A}" type="slidenum">
              <a:rPr lang="en-CM" smtClean="0"/>
              <a:t>‹#›</a:t>
            </a:fld>
            <a:endParaRPr lang="en-CM"/>
          </a:p>
        </p:txBody>
      </p:sp>
    </p:spTree>
    <p:extLst>
      <p:ext uri="{BB962C8B-B14F-4D97-AF65-F5344CB8AC3E}">
        <p14:creationId xmlns:p14="http://schemas.microsoft.com/office/powerpoint/2010/main" val="249504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15CF4-00B6-478B-9B68-CE5E26061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240CE5-DF8E-4E2B-80F0-C4D82339C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A5A5F-F0BD-4C01-B5DB-8A2A90A84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3E6B-C128-48B0-9CC8-86D52A282AD6}" type="datetimeFigureOut">
              <a:rPr lang="en-CM" smtClean="0"/>
              <a:t>22/08/2023</a:t>
            </a:fld>
            <a:endParaRPr lang="en-C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2C4C3-3932-401A-A901-946A9D672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AF6FA-0176-4432-BB41-F14D2B69B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55B6-3A9B-4B8F-AB1A-D9E40E47FB7A}" type="slidenum">
              <a:rPr lang="en-CM" smtClean="0"/>
              <a:t>‹#›</a:t>
            </a:fld>
            <a:endParaRPr lang="en-CM"/>
          </a:p>
        </p:txBody>
      </p:sp>
    </p:spTree>
    <p:extLst>
      <p:ext uri="{BB962C8B-B14F-4D97-AF65-F5344CB8AC3E}">
        <p14:creationId xmlns:p14="http://schemas.microsoft.com/office/powerpoint/2010/main" val="2429589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28F3DE-1344-4086-B451-878F5B59B6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CF9D36-F1F6-4745-A39B-F08343B00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30439-7256-40FF-A65D-879245E23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3E6B-C128-48B0-9CC8-86D52A282AD6}" type="datetimeFigureOut">
              <a:rPr lang="en-CM" smtClean="0"/>
              <a:t>22/08/2023</a:t>
            </a:fld>
            <a:endParaRPr lang="en-C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975C7-F1CA-4B55-BFAB-87AAE1880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3FEE9-840B-41CE-AE53-8285A17ED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55B6-3A9B-4B8F-AB1A-D9E40E47FB7A}" type="slidenum">
              <a:rPr lang="en-CM" smtClean="0"/>
              <a:t>‹#›</a:t>
            </a:fld>
            <a:endParaRPr lang="en-CM"/>
          </a:p>
        </p:txBody>
      </p:sp>
    </p:spTree>
    <p:extLst>
      <p:ext uri="{BB962C8B-B14F-4D97-AF65-F5344CB8AC3E}">
        <p14:creationId xmlns:p14="http://schemas.microsoft.com/office/powerpoint/2010/main" val="329160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3F7A9-67C0-4D83-981D-B844AC3D4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8E8C7-F2BF-4827-87EE-4A529BCB8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E3138-02A5-4D14-990E-A46793D0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3E6B-C128-48B0-9CC8-86D52A282AD6}" type="datetimeFigureOut">
              <a:rPr lang="en-CM" smtClean="0"/>
              <a:t>22/08/2023</a:t>
            </a:fld>
            <a:endParaRPr lang="en-C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1CCC9-CAC0-4295-952E-DE4520CC7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5A12B-C36D-43AC-B113-8EBF7481F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55B6-3A9B-4B8F-AB1A-D9E40E47FB7A}" type="slidenum">
              <a:rPr lang="en-CM" smtClean="0"/>
              <a:t>‹#›</a:t>
            </a:fld>
            <a:endParaRPr lang="en-CM"/>
          </a:p>
        </p:txBody>
      </p:sp>
    </p:spTree>
    <p:extLst>
      <p:ext uri="{BB962C8B-B14F-4D97-AF65-F5344CB8AC3E}">
        <p14:creationId xmlns:p14="http://schemas.microsoft.com/office/powerpoint/2010/main" val="395331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33E2D-8C6D-4657-A060-640CED59A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2FC6F-AD8E-48D2-960D-06F7121FF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C679C-7729-44D3-BB16-EA288A50A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3E6B-C128-48B0-9CC8-86D52A282AD6}" type="datetimeFigureOut">
              <a:rPr lang="en-CM" smtClean="0"/>
              <a:t>22/08/2023</a:t>
            </a:fld>
            <a:endParaRPr lang="en-C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A82B9-7F9A-4F4F-A52F-1B71E1411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071D1-EB1A-479D-8924-2863AFF20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55B6-3A9B-4B8F-AB1A-D9E40E47FB7A}" type="slidenum">
              <a:rPr lang="en-CM" smtClean="0"/>
              <a:t>‹#›</a:t>
            </a:fld>
            <a:endParaRPr lang="en-CM"/>
          </a:p>
        </p:txBody>
      </p:sp>
    </p:spTree>
    <p:extLst>
      <p:ext uri="{BB962C8B-B14F-4D97-AF65-F5344CB8AC3E}">
        <p14:creationId xmlns:p14="http://schemas.microsoft.com/office/powerpoint/2010/main" val="4262511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EF47B-9160-4626-914A-A36D91776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E9AFA-E8C9-45D3-9A6C-77E426E6D1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M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F878A8-B0AF-4560-A656-71A4BA0BB1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M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920979-08D6-493E-B807-597BD65A1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3E6B-C128-48B0-9CC8-86D52A282AD6}" type="datetimeFigureOut">
              <a:rPr lang="en-CM" smtClean="0"/>
              <a:t>22/08/2023</a:t>
            </a:fld>
            <a:endParaRPr lang="en-CM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F4BAE-6B75-4E9D-B71B-B2026CA51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M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19FD42-BC3A-440D-92D8-1AF711F65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55B6-3A9B-4B8F-AB1A-D9E40E47FB7A}" type="slidenum">
              <a:rPr lang="en-CM" smtClean="0"/>
              <a:t>‹#›</a:t>
            </a:fld>
            <a:endParaRPr lang="en-CM"/>
          </a:p>
        </p:txBody>
      </p:sp>
    </p:spTree>
    <p:extLst>
      <p:ext uri="{BB962C8B-B14F-4D97-AF65-F5344CB8AC3E}">
        <p14:creationId xmlns:p14="http://schemas.microsoft.com/office/powerpoint/2010/main" val="2697618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5A4AC-3E43-4E96-9916-903F78CDE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EDC3B4-6B12-454D-BEDD-49A20B89B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424FAD-CF50-47A0-9F30-ACA0DF803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M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D9D34D-CE4D-439C-AB20-611BC01BF2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57A372-3872-4CBD-B813-19B002DB8A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M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2088E4-B9DF-48F3-994E-69A683551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3E6B-C128-48B0-9CC8-86D52A282AD6}" type="datetimeFigureOut">
              <a:rPr lang="en-CM" smtClean="0"/>
              <a:t>22/08/2023</a:t>
            </a:fld>
            <a:endParaRPr lang="en-CM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422958-D308-47DD-A3E8-DCB1F682E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M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27D9EF-B322-42F0-8252-9DF67E35C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55B6-3A9B-4B8F-AB1A-D9E40E47FB7A}" type="slidenum">
              <a:rPr lang="en-CM" smtClean="0"/>
              <a:t>‹#›</a:t>
            </a:fld>
            <a:endParaRPr lang="en-CM"/>
          </a:p>
        </p:txBody>
      </p:sp>
    </p:spTree>
    <p:extLst>
      <p:ext uri="{BB962C8B-B14F-4D97-AF65-F5344CB8AC3E}">
        <p14:creationId xmlns:p14="http://schemas.microsoft.com/office/powerpoint/2010/main" val="351380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C7AFA-5C89-4B59-8CBE-0CFBA199E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M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52611B-7FB9-488E-BDE3-50E7BECB8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3E6B-C128-48B0-9CC8-86D52A282AD6}" type="datetimeFigureOut">
              <a:rPr lang="en-CM" smtClean="0"/>
              <a:t>22/08/2023</a:t>
            </a:fld>
            <a:endParaRPr lang="en-CM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8B8691-7AC9-450D-AA3F-770F0DAFE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M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20884A-980F-4454-973C-561777F9B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55B6-3A9B-4B8F-AB1A-D9E40E47FB7A}" type="slidenum">
              <a:rPr lang="en-CM" smtClean="0"/>
              <a:t>‹#›</a:t>
            </a:fld>
            <a:endParaRPr lang="en-CM"/>
          </a:p>
        </p:txBody>
      </p:sp>
    </p:spTree>
    <p:extLst>
      <p:ext uri="{BB962C8B-B14F-4D97-AF65-F5344CB8AC3E}">
        <p14:creationId xmlns:p14="http://schemas.microsoft.com/office/powerpoint/2010/main" val="4176281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995830-E6FC-4B28-9C7C-E2D12F666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3E6B-C128-48B0-9CC8-86D52A282AD6}" type="datetimeFigureOut">
              <a:rPr lang="en-CM" smtClean="0"/>
              <a:t>22/08/2023</a:t>
            </a:fld>
            <a:endParaRPr lang="en-CM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88DB2D-8D78-4864-815A-F579352AB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M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9B9EDE-F454-4712-AA29-4B9DA13B3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55B6-3A9B-4B8F-AB1A-D9E40E47FB7A}" type="slidenum">
              <a:rPr lang="en-CM" smtClean="0"/>
              <a:t>‹#›</a:t>
            </a:fld>
            <a:endParaRPr lang="en-CM"/>
          </a:p>
        </p:txBody>
      </p:sp>
    </p:spTree>
    <p:extLst>
      <p:ext uri="{BB962C8B-B14F-4D97-AF65-F5344CB8AC3E}">
        <p14:creationId xmlns:p14="http://schemas.microsoft.com/office/powerpoint/2010/main" val="48310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7700D-0A2B-4388-8701-1F0C62645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93CDC-7725-4042-9486-37800506D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M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D2316C-F8B7-4603-A8B5-0D8C005B34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F78236-3542-4C3A-B6A4-16EA5A66A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3E6B-C128-48B0-9CC8-86D52A282AD6}" type="datetimeFigureOut">
              <a:rPr lang="en-CM" smtClean="0"/>
              <a:t>22/08/2023</a:t>
            </a:fld>
            <a:endParaRPr lang="en-CM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2B9A7A-8251-4854-B13C-0BE8439B2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M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B02C56-F873-4AE3-9097-5176E6A3E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55B6-3A9B-4B8F-AB1A-D9E40E47FB7A}" type="slidenum">
              <a:rPr lang="en-CM" smtClean="0"/>
              <a:t>‹#›</a:t>
            </a:fld>
            <a:endParaRPr lang="en-CM"/>
          </a:p>
        </p:txBody>
      </p:sp>
    </p:spTree>
    <p:extLst>
      <p:ext uri="{BB962C8B-B14F-4D97-AF65-F5344CB8AC3E}">
        <p14:creationId xmlns:p14="http://schemas.microsoft.com/office/powerpoint/2010/main" val="96017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CA770-581E-4DC4-94DE-C4D7467CE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M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2ADB78-5716-4E51-92CC-9244EBEFB1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M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066309-B78F-4E4B-83AC-604EDECBAD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904E59-3CA4-4494-A383-C4874CB93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3E6B-C128-48B0-9CC8-86D52A282AD6}" type="datetimeFigureOut">
              <a:rPr lang="en-CM" smtClean="0"/>
              <a:t>22/08/2023</a:t>
            </a:fld>
            <a:endParaRPr lang="en-CM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555AEF-41EE-4F25-AFFF-139D44780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M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0EDB1-9732-40DB-A6D5-56C28B172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55B6-3A9B-4B8F-AB1A-D9E40E47FB7A}" type="slidenum">
              <a:rPr lang="en-CM" smtClean="0"/>
              <a:t>‹#›</a:t>
            </a:fld>
            <a:endParaRPr lang="en-CM"/>
          </a:p>
        </p:txBody>
      </p:sp>
    </p:spTree>
    <p:extLst>
      <p:ext uri="{BB962C8B-B14F-4D97-AF65-F5344CB8AC3E}">
        <p14:creationId xmlns:p14="http://schemas.microsoft.com/office/powerpoint/2010/main" val="92965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C725DC-D1A8-43C1-9E96-7CF175748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048A9-3D20-442F-95E7-FDB931EF8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7B997-D5D9-45FA-823B-85BD4A8161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E3E6B-C128-48B0-9CC8-86D52A282AD6}" type="datetimeFigureOut">
              <a:rPr lang="en-CM" smtClean="0"/>
              <a:t>22/08/2023</a:t>
            </a:fld>
            <a:endParaRPr lang="en-C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2899F-01EA-4991-874F-A2755AEB75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514A6-37BE-4E19-81FF-E93DD58D20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755B6-3A9B-4B8F-AB1A-D9E40E47FB7A}" type="slidenum">
              <a:rPr lang="en-CM" smtClean="0"/>
              <a:t>‹#›</a:t>
            </a:fld>
            <a:endParaRPr lang="en-CM"/>
          </a:p>
        </p:txBody>
      </p:sp>
    </p:spTree>
    <p:extLst>
      <p:ext uri="{BB962C8B-B14F-4D97-AF65-F5344CB8AC3E}">
        <p14:creationId xmlns:p14="http://schemas.microsoft.com/office/powerpoint/2010/main" val="126433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M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CENWWWSVCREG@maersk.com" TargetMode="External"/><Relationship Id="rId13" Type="http://schemas.openxmlformats.org/officeDocument/2006/relationships/image" Target="../media/image10.sv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8.svg"/><Relationship Id="rId5" Type="http://schemas.openxmlformats.org/officeDocument/2006/relationships/image" Target="../media/image4.sv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hyperlink" Target="https://www.maersk.com/help/support/#/contact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raphic 28">
            <a:extLst>
              <a:ext uri="{FF2B5EF4-FFF2-40B4-BE49-F238E27FC236}">
                <a16:creationId xmlns:a16="http://schemas.microsoft.com/office/drawing/2014/main" id="{75C5933F-C43E-45D3-B479-3EA5B83907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1219" y="-195691"/>
            <a:ext cx="1534608" cy="15346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6FAA06-16B2-49CD-AA01-613C8DDF5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62375" y="37891"/>
            <a:ext cx="8072517" cy="996148"/>
          </a:xfrm>
          <a:solidFill>
            <a:srgbClr val="00B0F0">
              <a:alpha val="39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3200" b="1" dirty="0" err="1">
                <a:latin typeface="Maersk Headline" panose="00000500000000000000" pitchFamily="2" charset="0"/>
              </a:rPr>
              <a:t>Résoudre</a:t>
            </a:r>
            <a:r>
              <a:rPr lang="en-US" sz="3200" b="1" dirty="0">
                <a:latin typeface="Maersk Headline" panose="00000500000000000000" pitchFamily="2" charset="0"/>
              </a:rPr>
              <a:t> les </a:t>
            </a:r>
            <a:r>
              <a:rPr lang="en-US" sz="3200" b="1" dirty="0" err="1">
                <a:latin typeface="Maersk Headline" panose="00000500000000000000" pitchFamily="2" charset="0"/>
              </a:rPr>
              <a:t>erreurs</a:t>
            </a:r>
            <a:r>
              <a:rPr lang="en-US" sz="3200" b="1" dirty="0">
                <a:latin typeface="Maersk Headline" panose="00000500000000000000" pitchFamily="2" charset="0"/>
              </a:rPr>
              <a:t> </a:t>
            </a:r>
            <a:r>
              <a:rPr lang="en-US" sz="3200" b="1" dirty="0" err="1">
                <a:latin typeface="Maersk Headline" panose="00000500000000000000" pitchFamily="2" charset="0"/>
              </a:rPr>
              <a:t>courantes</a:t>
            </a:r>
            <a:br>
              <a:rPr lang="en-US" sz="3200" b="1" dirty="0">
                <a:latin typeface="Maersk Headline" panose="00000500000000000000" pitchFamily="2" charset="0"/>
              </a:rPr>
            </a:br>
            <a:r>
              <a:rPr lang="en-US" sz="3200" b="1" dirty="0">
                <a:latin typeface="Maersk Headline" panose="00000500000000000000" pitchFamily="2" charset="0"/>
              </a:rPr>
              <a:t>sur </a:t>
            </a:r>
            <a:r>
              <a:rPr lang="en-US" sz="3200" b="1" dirty="0" err="1">
                <a:solidFill>
                  <a:srgbClr val="00B0F0"/>
                </a:solidFill>
                <a:latin typeface="Maersk Headline" panose="00000500000000000000" pitchFamily="2" charset="0"/>
              </a:rPr>
              <a:t>MyFinance</a:t>
            </a:r>
            <a:r>
              <a:rPr lang="en-US" sz="3200" b="1" dirty="0">
                <a:solidFill>
                  <a:srgbClr val="00B0F0"/>
                </a:solidFill>
                <a:latin typeface="Maersk Headline" panose="00000500000000000000" pitchFamily="2" charset="0"/>
              </a:rPr>
              <a:t>? </a:t>
            </a:r>
            <a:endParaRPr lang="en-CM" sz="3200" b="1" dirty="0">
              <a:solidFill>
                <a:srgbClr val="00B0F0"/>
              </a:solidFill>
              <a:latin typeface="Maersk Headline" panose="00000500000000000000" pitchFamily="2" charset="0"/>
            </a:endParaRP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1198C588-0078-4A32-8312-24A4C67254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47444" y="235240"/>
            <a:ext cx="954107" cy="954107"/>
          </a:xfrm>
          <a:prstGeom prst="rect">
            <a:avLst/>
          </a:prstGeom>
        </p:spPr>
      </p:pic>
      <p:pic>
        <p:nvPicPr>
          <p:cNvPr id="33" name="Picture 5">
            <a:extLst>
              <a:ext uri="{FF2B5EF4-FFF2-40B4-BE49-F238E27FC236}">
                <a16:creationId xmlns:a16="http://schemas.microsoft.com/office/drawing/2014/main" id="{6494A3CE-DBFC-4CED-9E58-227D0469DC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337"/>
          <a:stretch/>
        </p:blipFill>
        <p:spPr bwMode="auto">
          <a:xfrm>
            <a:off x="27874" y="4603915"/>
            <a:ext cx="3656432" cy="225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C539A09C-336D-466F-BCC9-3601D802F0E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483" y="2395981"/>
            <a:ext cx="3667823" cy="2207934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C6ABCAD0-93BF-4012-B797-EBDE8352197E}"/>
              </a:ext>
            </a:extLst>
          </p:cNvPr>
          <p:cNvSpPr txBox="1"/>
          <p:nvPr/>
        </p:nvSpPr>
        <p:spPr>
          <a:xfrm>
            <a:off x="16483" y="1482521"/>
            <a:ext cx="3850667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400" dirty="0">
                <a:latin typeface="Maersk Headline" panose="00000500000000000000" pitchFamily="2" charset="0"/>
              </a:rPr>
              <a:t>Si le message d'erreur suivant s'affiche... </a:t>
            </a:r>
          </a:p>
          <a:p>
            <a:pPr algn="ctr"/>
            <a:r>
              <a:rPr lang="fr-FR" sz="1400" dirty="0">
                <a:latin typeface="Maersk Headline" panose="00000500000000000000" pitchFamily="2" charset="0"/>
              </a:rPr>
              <a:t>Ou qu’un code en particulier n’apparaît pas sur l’</a:t>
            </a:r>
            <a:r>
              <a:rPr lang="fr-FR" sz="1400" dirty="0" err="1">
                <a:latin typeface="Maersk Headline" panose="00000500000000000000" pitchFamily="2" charset="0"/>
              </a:rPr>
              <a:t>ancient</a:t>
            </a:r>
            <a:r>
              <a:rPr lang="fr-FR" sz="1400" dirty="0">
                <a:latin typeface="Maersk Headline" panose="00000500000000000000" pitchFamily="2" charset="0"/>
              </a:rPr>
              <a:t> My Finance…</a:t>
            </a:r>
            <a:endParaRPr lang="en-CM" sz="1400" dirty="0">
              <a:latin typeface="Maersk Headline" panose="000005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AC5B4F-B99B-4494-8EC3-B08CACA3FEDC}"/>
              </a:ext>
            </a:extLst>
          </p:cNvPr>
          <p:cNvSpPr txBox="1"/>
          <p:nvPr/>
        </p:nvSpPr>
        <p:spPr>
          <a:xfrm>
            <a:off x="4319860" y="1371329"/>
            <a:ext cx="7693748" cy="2049304"/>
          </a:xfrm>
          <a:prstGeom prst="foldedCorner">
            <a:avLst>
              <a:gd name="adj" fmla="val 22651"/>
            </a:avLst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fr-FR" sz="1400" dirty="0">
                <a:latin typeface="Maersk Text" panose="00000500000000000000" pitchFamily="2" charset="0"/>
              </a:rPr>
              <a:t>Faire un mail à l’équipe en charge des créations de profil </a:t>
            </a:r>
            <a:r>
              <a:rPr lang="en-US" sz="1400" u="sng" dirty="0">
                <a:solidFill>
                  <a:srgbClr val="0563C1"/>
                </a:solidFill>
                <a:effectLst/>
                <a:latin typeface="Maersk Tex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  <a:hlinkClick r:id="rId8"/>
              </a:rPr>
              <a:t>CENWWWSVCREG@maersk.com</a:t>
            </a:r>
            <a:r>
              <a:rPr lang="en-US" sz="1400" dirty="0">
                <a:effectLst/>
                <a:latin typeface="Maersk Tex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 avec :</a:t>
            </a:r>
          </a:p>
          <a:p>
            <a:pPr marL="896938" indent="-180975">
              <a:buFontTx/>
              <a:buChar char="-"/>
            </a:pPr>
            <a:r>
              <a:rPr lang="en-US" sz="1400" dirty="0">
                <a:effectLst/>
                <a:latin typeface="Maersk Tex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Le nom </a:t>
            </a:r>
            <a:r>
              <a:rPr lang="en-US" sz="1400" dirty="0" err="1">
                <a:effectLst/>
                <a:latin typeface="Maersk Tex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d’utilisateur</a:t>
            </a:r>
            <a:endParaRPr lang="en-US" sz="1400" dirty="0">
              <a:effectLst/>
              <a:latin typeface="Maersk Tex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6938" indent="-180975">
              <a:buFontTx/>
              <a:buChar char="-"/>
            </a:pPr>
            <a:r>
              <a:rPr lang="en-US" sz="1400" dirty="0">
                <a:effectLst/>
                <a:latin typeface="Maersk Tex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Capture </a:t>
            </a:r>
            <a:r>
              <a:rPr lang="en-US" sz="1400" dirty="0" err="1">
                <a:effectLst/>
                <a:latin typeface="Maersk Tex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d’écran</a:t>
            </a:r>
            <a:r>
              <a:rPr lang="en-US" sz="1400" dirty="0">
                <a:effectLst/>
                <a:latin typeface="Maersk Tex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du message </a:t>
            </a:r>
            <a:r>
              <a:rPr lang="en-US" sz="1400" dirty="0" err="1">
                <a:effectLst/>
                <a:latin typeface="Maersk Tex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d’erreur</a:t>
            </a:r>
            <a:endParaRPr lang="en-US" sz="1400" dirty="0">
              <a:effectLst/>
              <a:latin typeface="Maersk Tex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6938" indent="-180975">
              <a:buFontTx/>
              <a:buChar char="-"/>
            </a:pPr>
            <a:r>
              <a:rPr lang="en-US" sz="1400" dirty="0">
                <a:latin typeface="Maersk Tex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Le code client </a:t>
            </a:r>
          </a:p>
          <a:p>
            <a:pPr marL="715963"/>
            <a:r>
              <a:rPr lang="en-US" sz="1400" dirty="0">
                <a:latin typeface="Maersk Text" panose="00000500000000000000" pitchFamily="2" charset="0"/>
                <a:cs typeface="Calibri" panose="020F0502020204030204" pitchFamily="34" charset="0"/>
              </a:rPr>
              <a:t>Demander que le nom </a:t>
            </a:r>
            <a:r>
              <a:rPr lang="en-US" sz="1400" dirty="0" err="1">
                <a:latin typeface="Maersk Text" panose="00000500000000000000" pitchFamily="2" charset="0"/>
                <a:cs typeface="Calibri" panose="020F0502020204030204" pitchFamily="34" charset="0"/>
              </a:rPr>
              <a:t>d’utilisateur</a:t>
            </a:r>
            <a:r>
              <a:rPr lang="en-US" sz="1400" dirty="0">
                <a:latin typeface="Maersk Text" panose="00000500000000000000" pitchFamily="2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Maersk Text" panose="00000500000000000000" pitchFamily="2" charset="0"/>
                <a:cs typeface="Calibri" panose="020F0502020204030204" pitchFamily="34" charset="0"/>
              </a:rPr>
              <a:t>soit</a:t>
            </a:r>
            <a:r>
              <a:rPr lang="en-US" sz="1400" dirty="0">
                <a:latin typeface="Maersk Text" panose="00000500000000000000" pitchFamily="2" charset="0"/>
                <a:cs typeface="Calibri" panose="020F0502020204030204" pitchFamily="34" charset="0"/>
              </a:rPr>
              <a:t> mis </a:t>
            </a:r>
            <a:r>
              <a:rPr lang="fr-FR" sz="1400" dirty="0">
                <a:latin typeface="Maersk Text" panose="00000500000000000000" pitchFamily="2" charset="0"/>
                <a:cs typeface="Calibri" panose="020F0502020204030204" pitchFamily="34" charset="0"/>
              </a:rPr>
              <a:t>à</a:t>
            </a:r>
            <a:r>
              <a:rPr lang="en-US" sz="1400" dirty="0">
                <a:latin typeface="Maersk Text" panose="00000500000000000000" pitchFamily="2" charset="0"/>
                <a:cs typeface="Calibri" panose="020F0502020204030204" pitchFamily="34" charset="0"/>
              </a:rPr>
              <a:t> jour</a:t>
            </a:r>
          </a:p>
          <a:p>
            <a:r>
              <a:rPr lang="en-US" sz="1400" b="1" u="sng" dirty="0">
                <a:latin typeface="Maersk Text" panose="00000500000000000000" pitchFamily="2" charset="0"/>
                <a:cs typeface="Calibri" panose="020F0502020204030204" pitchFamily="34" charset="0"/>
              </a:rPr>
              <a:t>Temps de </a:t>
            </a:r>
            <a:r>
              <a:rPr lang="en-US" sz="1400" b="1" u="sng" dirty="0" err="1">
                <a:latin typeface="Maersk Text" panose="00000500000000000000" pitchFamily="2" charset="0"/>
                <a:cs typeface="Calibri" panose="020F0502020204030204" pitchFamily="34" charset="0"/>
              </a:rPr>
              <a:t>réponse</a:t>
            </a:r>
            <a:r>
              <a:rPr lang="en-US" sz="1400" b="1" u="sng" dirty="0">
                <a:latin typeface="Maersk Text" panose="00000500000000000000" pitchFamily="2" charset="0"/>
                <a:cs typeface="Calibri" panose="020F0502020204030204" pitchFamily="34" charset="0"/>
              </a:rPr>
              <a:t>: 24hr Maximum</a:t>
            </a:r>
            <a:endParaRPr lang="en-CM" sz="1400" b="1" u="sng" dirty="0">
              <a:latin typeface="Maersk Text" panose="00000500000000000000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F9004D-5E8B-4824-959F-39AE772F5639}"/>
              </a:ext>
            </a:extLst>
          </p:cNvPr>
          <p:cNvSpPr txBox="1"/>
          <p:nvPr/>
        </p:nvSpPr>
        <p:spPr>
          <a:xfrm>
            <a:off x="4647659" y="3300331"/>
            <a:ext cx="7365949" cy="1773436"/>
          </a:xfrm>
          <a:prstGeom prst="foldedCorner">
            <a:avLst>
              <a:gd name="adj" fmla="val 22651"/>
            </a:avLst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en-US" sz="1400" dirty="0">
                <a:effectLst/>
                <a:latin typeface="Maersk Text" panose="00000500000000000000" pitchFamily="2" charset="0"/>
                <a:ea typeface="Calibri" panose="020F0502020204030204" pitchFamily="34" charset="0"/>
              </a:rPr>
              <a:t>2) Suivez le lien </a:t>
            </a:r>
            <a:r>
              <a:rPr lang="en-IN" sz="1400" b="1" u="sng" dirty="0">
                <a:solidFill>
                  <a:srgbClr val="002060"/>
                </a:solidFill>
                <a:effectLst/>
                <a:latin typeface="Maersk Text" panose="00000500000000000000" pitchFamily="2" charset="0"/>
                <a:ea typeface="Calibri" panose="020F0502020204030204" pitchFamily="34" charset="0"/>
                <a:hlinkClick r:id="rId9"/>
              </a:rPr>
              <a:t>https://www.maersk.com/help/support/#/contactus</a:t>
            </a:r>
            <a:r>
              <a:rPr lang="en-IN" sz="1400" b="1" dirty="0">
                <a:solidFill>
                  <a:srgbClr val="002060"/>
                </a:solidFill>
                <a:effectLst/>
                <a:latin typeface="Maersk Text" panose="00000500000000000000" pitchFamily="2" charset="0"/>
                <a:ea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Maersk Text" panose="00000500000000000000" pitchFamily="2" charset="0"/>
                <a:ea typeface="Calibri" panose="020F0502020204030204" pitchFamily="34" charset="0"/>
              </a:rPr>
              <a:t>, </a:t>
            </a:r>
          </a:p>
          <a:p>
            <a:r>
              <a:rPr lang="fr-FR" sz="1400" dirty="0">
                <a:effectLst/>
                <a:latin typeface="Maersk Text" panose="00000500000000000000" pitchFamily="2" charset="0"/>
                <a:ea typeface="Calibri" panose="020F0502020204030204" pitchFamily="34" charset="0"/>
              </a:rPr>
              <a:t>Créez une conversation instantané “ Chat”  and choisissez l’option “</a:t>
            </a:r>
            <a:r>
              <a:rPr lang="fr-FR" sz="1400" dirty="0" err="1">
                <a:effectLst/>
                <a:latin typeface="Maersk Text" panose="00000500000000000000" pitchFamily="2" charset="0"/>
                <a:ea typeface="Calibri" panose="020F0502020204030204" pitchFamily="34" charset="0"/>
              </a:rPr>
              <a:t>Technical</a:t>
            </a:r>
            <a:r>
              <a:rPr lang="fr-FR" sz="1400" dirty="0">
                <a:effectLst/>
                <a:latin typeface="Maersk Text" panose="00000500000000000000" pitchFamily="2" charset="0"/>
                <a:ea typeface="Calibri" panose="020F0502020204030204" pitchFamily="34" charset="0"/>
              </a:rPr>
              <a:t> support “.</a:t>
            </a:r>
          </a:p>
          <a:p>
            <a:endParaRPr lang="en-US" sz="1400" dirty="0">
              <a:effectLst/>
              <a:latin typeface="Maersk Text" panose="00000500000000000000" pitchFamily="2" charset="0"/>
              <a:ea typeface="Calibri" panose="020F0502020204030204" pitchFamily="34" charset="0"/>
            </a:endParaRPr>
          </a:p>
          <a:p>
            <a:r>
              <a:rPr lang="fr-FR" sz="1400" dirty="0">
                <a:latin typeface="Maersk Text" panose="00000500000000000000" pitchFamily="2" charset="0"/>
                <a:cs typeface="Calibri" panose="020F0502020204030204" pitchFamily="34" charset="0"/>
              </a:rPr>
              <a:t>Vous serez mis en ligne avec un agent. Expliquez-lui la situation de demander la liaison du nom d’utilisateur au code client et une mise à jour du   profil .</a:t>
            </a:r>
            <a:endParaRPr lang="en-US" sz="1400" dirty="0">
              <a:latin typeface="Maersk Text" panose="00000500000000000000" pitchFamily="2" charset="0"/>
              <a:cs typeface="Calibri" panose="020F0502020204030204" pitchFamily="34" charset="0"/>
            </a:endParaRPr>
          </a:p>
          <a:p>
            <a:r>
              <a:rPr lang="en-US" sz="1400" b="1" u="sng" dirty="0">
                <a:latin typeface="Maersk Text" panose="00000500000000000000" pitchFamily="2" charset="0"/>
                <a:cs typeface="Calibri" panose="020F0502020204030204" pitchFamily="34" charset="0"/>
              </a:rPr>
              <a:t>Temps de </a:t>
            </a:r>
            <a:r>
              <a:rPr lang="en-US" sz="1400" b="1" u="sng" dirty="0" err="1">
                <a:latin typeface="Maersk Text" panose="00000500000000000000" pitchFamily="2" charset="0"/>
                <a:cs typeface="Calibri" panose="020F0502020204030204" pitchFamily="34" charset="0"/>
              </a:rPr>
              <a:t>réponse</a:t>
            </a:r>
            <a:r>
              <a:rPr lang="en-US" sz="1400" b="1" u="sng" dirty="0">
                <a:latin typeface="Maersk Text" panose="00000500000000000000" pitchFamily="2" charset="0"/>
                <a:cs typeface="Calibri" panose="020F0502020204030204" pitchFamily="34" charset="0"/>
              </a:rPr>
              <a:t> :15 Min</a:t>
            </a:r>
            <a:endParaRPr lang="en-CM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048043BA-0900-4224-B2DC-2E9E269CD6F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684306" y="3334548"/>
            <a:ext cx="982158" cy="982158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80AC7BAB-6729-447A-AD39-E95D52605D8C}"/>
              </a:ext>
            </a:extLst>
          </p:cNvPr>
          <p:cNvSpPr txBox="1"/>
          <p:nvPr/>
        </p:nvSpPr>
        <p:spPr>
          <a:xfrm>
            <a:off x="4150669" y="5369981"/>
            <a:ext cx="786293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aersk Text" panose="00000500000000000000" pitchFamily="2" charset="0"/>
                <a:ea typeface="Calibri" panose="020F0502020204030204" pitchFamily="34" charset="0"/>
              </a:rPr>
              <a:t>Vous devrez effacer </a:t>
            </a:r>
            <a:r>
              <a:rPr lang="fr-FR" sz="1400" dirty="0">
                <a:effectLst/>
                <a:latin typeface="Maersk Text" panose="00000500000000000000" pitchFamily="2" charset="0"/>
                <a:ea typeface="Calibri" panose="020F0502020204030204" pitchFamily="34" charset="0"/>
              </a:rPr>
              <a:t>l’historique récent, le cache, les cookies, fermer complètement le navigateur et le relancer.</a:t>
            </a:r>
          </a:p>
          <a:p>
            <a:endParaRPr lang="en-CM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400" dirty="0">
                <a:effectLst/>
                <a:latin typeface="Maersk Text" panose="00000500000000000000" pitchFamily="2" charset="0"/>
                <a:ea typeface="Calibri" panose="020F0502020204030204" pitchFamily="34" charset="0"/>
              </a:rPr>
              <a:t>Pour plus </a:t>
            </a:r>
            <a:r>
              <a:rPr lang="en-US" sz="1400" dirty="0" err="1">
                <a:effectLst/>
                <a:latin typeface="Maersk Text" panose="00000500000000000000" pitchFamily="2" charset="0"/>
                <a:ea typeface="Calibri" panose="020F0502020204030204" pitchFamily="34" charset="0"/>
              </a:rPr>
              <a:t>d’assistance</a:t>
            </a:r>
            <a:r>
              <a:rPr lang="en-US" sz="1400" dirty="0">
                <a:effectLst/>
                <a:latin typeface="Maersk Text" panose="00000500000000000000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Maersk Text" panose="00000500000000000000" pitchFamily="2" charset="0"/>
                <a:ea typeface="Calibri" panose="020F0502020204030204" pitchFamily="34" charset="0"/>
              </a:rPr>
              <a:t>vous</a:t>
            </a:r>
            <a:r>
              <a:rPr lang="en-US" sz="1400" dirty="0">
                <a:effectLst/>
                <a:latin typeface="Maersk Text" panose="00000500000000000000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Maersk Text" panose="00000500000000000000" pitchFamily="2" charset="0"/>
                <a:ea typeface="Calibri" panose="020F0502020204030204" pitchFamily="34" charset="0"/>
              </a:rPr>
              <a:t>pouvez</a:t>
            </a:r>
            <a:r>
              <a:rPr lang="en-US" sz="1400" dirty="0">
                <a:effectLst/>
                <a:latin typeface="Maersk Text" panose="00000500000000000000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Maersk Text" panose="00000500000000000000" pitchFamily="2" charset="0"/>
                <a:ea typeface="Calibri" panose="020F0502020204030204" pitchFamily="34" charset="0"/>
              </a:rPr>
              <a:t>contacter</a:t>
            </a:r>
            <a:r>
              <a:rPr lang="en-US" sz="1400" dirty="0">
                <a:effectLst/>
                <a:latin typeface="Maersk Text" panose="00000500000000000000" pitchFamily="2" charset="0"/>
                <a:ea typeface="Calibri" panose="020F0502020204030204" pitchFamily="34" charset="0"/>
              </a:rPr>
              <a:t> :</a:t>
            </a:r>
          </a:p>
          <a:p>
            <a:r>
              <a:rPr lang="en-US" sz="1400" dirty="0">
                <a:effectLst/>
                <a:latin typeface="Maersk Text" panose="00000500000000000000" pitchFamily="2" charset="0"/>
                <a:ea typeface="Calibri" panose="020F0502020204030204" pitchFamily="34" charset="0"/>
              </a:rPr>
              <a:t>DANNY LANDRY KAMGANG TCHOMSI &lt;landry.kamgang@maersk.com&gt;</a:t>
            </a:r>
            <a:endParaRPr lang="en-CM" sz="1400" dirty="0"/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04DF8661-1DE7-4994-BAFA-22391F1D218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769506" y="5733288"/>
            <a:ext cx="954107" cy="95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56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17880A1693ED4898AF3D2E06733ACB" ma:contentTypeVersion="16" ma:contentTypeDescription="Create a new document." ma:contentTypeScope="" ma:versionID="5e1cfff32e409b56994cf6d8857e4e20">
  <xsd:schema xmlns:xsd="http://www.w3.org/2001/XMLSchema" xmlns:xs="http://www.w3.org/2001/XMLSchema" xmlns:p="http://schemas.microsoft.com/office/2006/metadata/properties" xmlns:ns2="e595ca21-1e54-4af3-b538-19627f302e07" xmlns:ns3="cc56b546-be00-4e7a-bcf3-fb3fe1d23fc1" targetNamespace="http://schemas.microsoft.com/office/2006/metadata/properties" ma:root="true" ma:fieldsID="afaedec906287a1dedd997c2a235d0ea" ns2:_="" ns3:_="">
    <xsd:import namespace="e595ca21-1e54-4af3-b538-19627f302e07"/>
    <xsd:import namespace="cc56b546-be00-4e7a-bcf3-fb3fe1d23f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95ca21-1e54-4af3-b538-19627f302e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1972f45-99e4-4d95-9530-8f50712244b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56b546-be00-4e7a-bcf3-fb3fe1d23fc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2ffb8de-dcd9-4170-9f36-bab01a6eeb32}" ma:internalName="TaxCatchAll" ma:showField="CatchAllData" ma:web="cc56b546-be00-4e7a-bcf3-fb3fe1d23f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56b546-be00-4e7a-bcf3-fb3fe1d23fc1" xsi:nil="true"/>
    <lcf76f155ced4ddcb4097134ff3c332f xmlns="e595ca21-1e54-4af3-b538-19627f302e0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07CBDCA-B359-4BDF-B45F-102ACC453A8D}"/>
</file>

<file path=customXml/itemProps2.xml><?xml version="1.0" encoding="utf-8"?>
<ds:datastoreItem xmlns:ds="http://schemas.openxmlformats.org/officeDocument/2006/customXml" ds:itemID="{EC3EF0DC-8F3E-4D67-9AD7-977CB46D290E}"/>
</file>

<file path=customXml/itemProps3.xml><?xml version="1.0" encoding="utf-8"?>
<ds:datastoreItem xmlns:ds="http://schemas.openxmlformats.org/officeDocument/2006/customXml" ds:itemID="{1E25AEE4-FFF5-4A1C-9021-205A95770939}"/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180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Maersk Headline</vt:lpstr>
      <vt:lpstr>Maersk Text</vt:lpstr>
      <vt:lpstr>Office Theme</vt:lpstr>
      <vt:lpstr>Résoudre les erreurs courantes sur MyFinance?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solve Challenges on MyFinance?</dc:title>
  <dc:creator>DANNY LANDRY KAMGANG TCHOMSI</dc:creator>
  <cp:lastModifiedBy>DANNY LANDRY KAMGANG TCHOMSI</cp:lastModifiedBy>
  <cp:revision>3</cp:revision>
  <dcterms:created xsi:type="dcterms:W3CDTF">2023-08-22T12:00:03Z</dcterms:created>
  <dcterms:modified xsi:type="dcterms:W3CDTF">2023-08-22T12:45:29Z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0x0101003917880A1693ED4898AF3D2E06733ACB</vt:lpwstr>
  </property>
</Properties>
</file>