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7"/>
  </p:notesMasterIdLst>
  <p:sldIdLst>
    <p:sldId id="11344" r:id="rId3"/>
    <p:sldId id="11345" r:id="rId4"/>
    <p:sldId id="265" r:id="rId5"/>
    <p:sldId id="11346" r:id="rId6"/>
  </p:sldIdLst>
  <p:sldSz cx="9906000" cy="6858000" type="A4"/>
  <p:notesSz cx="6858000" cy="9144000"/>
  <p:defaultTextStyle>
    <a:defPPr>
      <a:defRPr lang="en-C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BCD4BE-B6D7-4A28-877C-54B8C6EECC44}">
          <p14:sldIdLst>
            <p14:sldId id="11344"/>
            <p14:sldId id="11345"/>
            <p14:sldId id="265"/>
            <p14:sldId id="11346"/>
          </p14:sldIdLst>
        </p14:section>
        <p14:section name="Untitled Section" id="{004D9F81-CC77-4057-8E31-FFBC5377C97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ANDRY KAMGANG TCHOMSI" userId="63d78542-71ff-4e51-8d23-96f3f7e993b5" providerId="ADAL" clId="{38EB27DE-327B-467E-8208-17699516DF9F}"/>
    <pc:docChg chg="modSld">
      <pc:chgData name="DANNY LANDRY KAMGANG TCHOMSI" userId="63d78542-71ff-4e51-8d23-96f3f7e993b5" providerId="ADAL" clId="{38EB27DE-327B-467E-8208-17699516DF9F}" dt="2024-02-01T10:58:27.535" v="0" actId="207"/>
      <pc:docMkLst>
        <pc:docMk/>
      </pc:docMkLst>
      <pc:sldChg chg="modSp mod">
        <pc:chgData name="DANNY LANDRY KAMGANG TCHOMSI" userId="63d78542-71ff-4e51-8d23-96f3f7e993b5" providerId="ADAL" clId="{38EB27DE-327B-467E-8208-17699516DF9F}" dt="2024-02-01T10:58:27.535" v="0" actId="207"/>
        <pc:sldMkLst>
          <pc:docMk/>
          <pc:sldMk cId="2962255648" sldId="11344"/>
        </pc:sldMkLst>
        <pc:spChg chg="mod">
          <ac:chgData name="DANNY LANDRY KAMGANG TCHOMSI" userId="63d78542-71ff-4e51-8d23-96f3f7e993b5" providerId="ADAL" clId="{38EB27DE-327B-467E-8208-17699516DF9F}" dt="2024-02-01T10:58:27.535" v="0" actId="207"/>
          <ac:spMkLst>
            <pc:docMk/>
            <pc:sldMk cId="2962255648" sldId="11344"/>
            <ac:spMk id="23" creationId="{E86F62F3-261D-439E-8896-7224BE6868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A1EE-4903-451E-B477-7AA9D23D76BE}" type="datetimeFigureOut">
              <a:rPr lang="en-CM" smtClean="0"/>
              <a:t>01/02/2024</a:t>
            </a:fld>
            <a:endParaRPr lang="en-C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59F2-78AE-4492-B81B-8503D6FBAEBC}" type="slidenum">
              <a:rPr lang="en-CM" smtClean="0"/>
              <a:t>‹#›</a:t>
            </a:fld>
            <a:endParaRPr lang="en-CM"/>
          </a:p>
        </p:txBody>
      </p:sp>
    </p:spTree>
    <p:extLst>
      <p:ext uri="{BB962C8B-B14F-4D97-AF65-F5344CB8AC3E}">
        <p14:creationId xmlns:p14="http://schemas.microsoft.com/office/powerpoint/2010/main" val="245216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-1"/>
            <a:ext cx="9906975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04" y="2492375"/>
            <a:ext cx="4546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82" y="6112253"/>
            <a:ext cx="2136362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7653" y="6247263"/>
            <a:ext cx="2134691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495471" y="6388173"/>
            <a:ext cx="1185077" cy="33068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12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2" y="1943100"/>
            <a:ext cx="2907309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05798" y="1943100"/>
            <a:ext cx="5992614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9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3" y="501651"/>
            <a:ext cx="5423792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6303" y="1943101"/>
            <a:ext cx="5423792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5292" y="501653"/>
            <a:ext cx="2893120" cy="5135563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1145" y="4070353"/>
            <a:ext cx="5423792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19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4" y="501651"/>
            <a:ext cx="910775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50100"/>
            <a:ext cx="2893098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14988" y="1950100"/>
            <a:ext cx="2893098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6580" y="1968500"/>
            <a:ext cx="2891830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12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4" y="501651"/>
            <a:ext cx="910775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50100"/>
            <a:ext cx="21294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30601" y="1950100"/>
            <a:ext cx="2128241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53741" y="1950100"/>
            <a:ext cx="2128241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368879" y="1950100"/>
            <a:ext cx="2128241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20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412443"/>
            <a:ext cx="90909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303" y="1943101"/>
            <a:ext cx="581718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1495" y="1943101"/>
            <a:ext cx="75582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567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1" y="0"/>
            <a:ext cx="99047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412443"/>
            <a:ext cx="9092107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303" y="1943101"/>
            <a:ext cx="581718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1497" y="1943101"/>
            <a:ext cx="7557196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49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1" y="0"/>
            <a:ext cx="99047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412443"/>
            <a:ext cx="9092107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753" y="1943100"/>
            <a:ext cx="5375156" cy="2711450"/>
          </a:xfrm>
        </p:spPr>
        <p:txBody>
          <a:bodyPr/>
          <a:lstStyle>
            <a:lvl1pPr marL="0" indent="0">
              <a:buNone/>
              <a:defRPr lang="en-US" sz="2299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5798" y="5084765"/>
            <a:ext cx="5992614" cy="547687"/>
          </a:xfrm>
        </p:spPr>
        <p:txBody>
          <a:bodyPr/>
          <a:lstStyle>
            <a:lvl1pPr marL="0" marR="0" indent="0" algn="l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</a:t>
            </a:r>
            <a:r>
              <a:rPr lang="en-GB" dirty="0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35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301" y="1527718"/>
            <a:ext cx="4456410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79995" indent="-179995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5999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01" y="4070350"/>
            <a:ext cx="4456410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79995" indent="-179995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5999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58468" y="1527719"/>
            <a:ext cx="4442221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56187" y="4654552"/>
            <a:ext cx="3682504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7999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1</a:t>
            </a:r>
          </a:p>
          <a:p>
            <a:pPr lvl="2"/>
            <a:r>
              <a:rPr lang="en-GB" noProof="0" dirty="0"/>
              <a:t>2</a:t>
            </a:r>
          </a:p>
          <a:p>
            <a:pPr lvl="3"/>
            <a:r>
              <a:rPr lang="en-GB" noProof="0" dirty="0"/>
              <a:t>3</a:t>
            </a:r>
            <a:endParaRPr lang="en-GB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 userDrawn="1"/>
        </p:nvCxnSpPr>
        <p:spPr>
          <a:xfrm>
            <a:off x="406302" y="3521075"/>
            <a:ext cx="4456409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 userDrawn="1"/>
        </p:nvCxnSpPr>
        <p:spPr>
          <a:xfrm>
            <a:off x="5058468" y="1527717"/>
            <a:ext cx="4443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5058468" y="4400550"/>
            <a:ext cx="4443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6583" y="501653"/>
            <a:ext cx="2891831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75" y="501651"/>
            <a:ext cx="542481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305" y="1943103"/>
            <a:ext cx="3681214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5999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01" y="4078100"/>
            <a:ext cx="3682575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79995" indent="-179995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5999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302" y="4440055"/>
            <a:ext cx="2907309" cy="876454"/>
          </a:xfrm>
        </p:spPr>
        <p:txBody>
          <a:bodyPr tIns="90000" numCol="2" spcCol="180000"/>
          <a:lstStyle>
            <a:lvl1pPr marL="197994" indent="-197994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406302" y="4308475"/>
            <a:ext cx="44564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 userDrawn="1"/>
        </p:nvCxnSpPr>
        <p:spPr>
          <a:xfrm>
            <a:off x="406302" y="5637213"/>
            <a:ext cx="4456409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456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3521076"/>
            <a:ext cx="852457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02" y="2732088"/>
            <a:ext cx="4447381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052319" y="492125"/>
            <a:ext cx="4446091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82" y="6112253"/>
            <a:ext cx="2136362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7653" y="6247263"/>
            <a:ext cx="2134691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34" y="6057801"/>
            <a:ext cx="1547813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61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3429000"/>
            <a:ext cx="4456410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11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3429000"/>
            <a:ext cx="445641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16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6189" y="3429000"/>
            <a:ext cx="4442221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374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2732088"/>
            <a:ext cx="4456410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06301" y="6278400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561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56189" y="500066"/>
            <a:ext cx="4442221" cy="5137151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2735266"/>
            <a:ext cx="4456410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6301" y="6278400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760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 userDrawn="1"/>
        </p:nvSpPr>
        <p:spPr>
          <a:xfrm>
            <a:off x="1" y="0"/>
            <a:ext cx="9904762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301" y="2732088"/>
            <a:ext cx="4456410" cy="2120712"/>
          </a:xfrm>
        </p:spPr>
        <p:txBody>
          <a:bodyPr/>
          <a:lstStyle>
            <a:lvl1pPr>
              <a:tabLst>
                <a:tab pos="935973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6301" y="6250512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6300" y="5084763"/>
            <a:ext cx="44577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7" y="6137503"/>
            <a:ext cx="1166293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63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056189" y="501653"/>
            <a:ext cx="4442221" cy="5135563"/>
          </a:xfrm>
          <a:noFill/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301" y="2732088"/>
            <a:ext cx="4456410" cy="2125662"/>
          </a:xfrm>
        </p:spPr>
        <p:txBody>
          <a:bodyPr/>
          <a:lstStyle>
            <a:lvl1pPr>
              <a:tabLst>
                <a:tab pos="935973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6301" y="6252276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6300" y="5084763"/>
            <a:ext cx="44577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376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577" y="1950100"/>
            <a:ext cx="44561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7642" y="1950100"/>
            <a:ext cx="4440770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29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577" y="1950098"/>
            <a:ext cx="2892825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15852" y="1950097"/>
            <a:ext cx="5982559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2990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4" y="501652"/>
            <a:ext cx="910775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50100"/>
            <a:ext cx="2893098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14988" y="1950100"/>
            <a:ext cx="2893098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6580" y="1950100"/>
            <a:ext cx="2891830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02" y="2732088"/>
            <a:ext cx="4447381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389" y="6112253"/>
            <a:ext cx="2136362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7061" y="6247263"/>
            <a:ext cx="2134691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34" y="6057800"/>
            <a:ext cx="1547325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3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573" y="1501255"/>
            <a:ext cx="4456137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8259" y="1501255"/>
            <a:ext cx="444015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6573" y="3678175"/>
            <a:ext cx="4456137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058259" y="3678175"/>
            <a:ext cx="444015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393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578" y="501651"/>
            <a:ext cx="9091834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578" y="1943102"/>
            <a:ext cx="9091834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17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05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797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4308478"/>
            <a:ext cx="852457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4308477"/>
            <a:ext cx="852457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645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514301" y="1439374"/>
            <a:ext cx="237039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390823" y="464891"/>
            <a:ext cx="8996659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412051" y="1439374"/>
            <a:ext cx="19597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190571" y="1439372"/>
            <a:ext cx="1959750" cy="47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0301" y="2308484"/>
            <a:ext cx="446329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0299" y="4038226"/>
            <a:ext cx="263871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240300" y="4861991"/>
            <a:ext cx="482112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2052" y="5282559"/>
            <a:ext cx="400117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5710448" y="2583743"/>
            <a:ext cx="601573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5746799" y="3558167"/>
            <a:ext cx="601572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5746321" y="1479976"/>
            <a:ext cx="549793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88890" y="2593714"/>
            <a:ext cx="274138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088891" y="3510630"/>
            <a:ext cx="292251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40301" y="3179601"/>
            <a:ext cx="208929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272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49548" y="656825"/>
            <a:ext cx="9227545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8453961" y="3325226"/>
            <a:ext cx="842390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49551" y="2588374"/>
            <a:ext cx="82487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49548" y="5186456"/>
            <a:ext cx="9227541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57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16946" y="144000"/>
            <a:ext cx="9670050" cy="6210000"/>
          </a:xfrm>
          <a:solidFill>
            <a:schemeClr val="bg1">
              <a:lumMod val="85000"/>
            </a:schemeClr>
          </a:solidFill>
        </p:spPr>
        <p:txBody>
          <a:bodyPr tIns="352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7377" y="1451169"/>
            <a:ext cx="9671249" cy="391628"/>
          </a:xfrm>
          <a:solidFill>
            <a:schemeClr val="accent1"/>
          </a:solidFill>
        </p:spPr>
        <p:txBody>
          <a:bodyPr wrap="square" lIns="612000" tIns="72000" rIns="612000" bIns="72000" anchor="ctr" anchorCtr="0">
            <a:spAutoFit/>
          </a:bodyPr>
          <a:lstStyle>
            <a:lvl1pPr>
              <a:defRPr sz="1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Date_DateCustomA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0" dirty="0"/>
              <a:t>|</a:t>
            </a:r>
            <a:fld id="{161BE2EA-AEDB-4948-88E1-594E5C4BF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64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3080-8E0F-4F48-8B3B-AA566163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80117-603D-48EC-90AC-867509891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3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6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2B60-5634-4E92-B9B9-3D27B92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3FB8-B2D3-44B5-AE47-5F0C859A8542}" type="datetimeFigureOut">
              <a:rPr lang="en-IN" smtClean="0"/>
              <a:t>01-02-2024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7AE5-1DE7-46E6-92D3-D5438E63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20FE-D815-4435-A460-327D4C17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BBD3-1800-45B4-9492-A2F1CCFCF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28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01" y="1943103"/>
            <a:ext cx="775196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8208" y="1943103"/>
            <a:ext cx="3694113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38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-1"/>
            <a:ext cx="9906975" cy="6861600"/>
          </a:xfrm>
          <a:solidFill>
            <a:schemeClr val="accent3"/>
          </a:solidFill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04" y="2492375"/>
            <a:ext cx="4546700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82" y="6112253"/>
            <a:ext cx="2136362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7653" y="6247263"/>
            <a:ext cx="2134691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Logo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949692" y="6057019"/>
            <a:ext cx="1547813" cy="42638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 noProof="0" dirty="0"/>
              <a:t>.</a:t>
            </a:r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040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02" y="2732088"/>
            <a:ext cx="4447381" cy="1816100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052319" y="492125"/>
            <a:ext cx="4446091" cy="5145088"/>
          </a:xfrm>
          <a:noFill/>
        </p:spPr>
        <p:txBody>
          <a:bodyPr lIns="144000" tIns="10800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and insert picture via Templafy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82" y="6112253"/>
            <a:ext cx="2136362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7653" y="6247263"/>
            <a:ext cx="2134691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7553E4-9495-4C62-83B3-76F11C412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34" y="6057801"/>
            <a:ext cx="1547813" cy="425604"/>
          </a:xfrm>
          <a:prstGeom prst="rect">
            <a:avLst/>
          </a:prstGeom>
        </p:spPr>
      </p:pic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353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302" y="2732088"/>
            <a:ext cx="4447381" cy="181610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053EA21-14DD-464D-95CF-F4D04D57A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389" y="6112253"/>
            <a:ext cx="2136362" cy="140506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presenter’s name and surname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22A9B-8A21-4C62-B8E0-4E57BCB7F23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07061" y="6247263"/>
            <a:ext cx="2134691" cy="140910"/>
          </a:xfrm>
        </p:spPr>
        <p:txBody>
          <a:bodyPr wrap="none" lIns="0" tIns="0" rIns="0" bIns="0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 hidden="1">
            <a:extLst>
              <a:ext uri="{FF2B5EF4-FFF2-40B4-BE49-F238E27FC236}">
                <a16:creationId xmlns:a16="http://schemas.microsoft.com/office/drawing/2014/main" id="{EF117A4B-54AF-45DE-842B-8168C52721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6BB5F837-CD41-4FEA-B45A-2B3A60DC7C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048F7A2-A910-4758-AA3D-CD67AF0CD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34" y="6057800"/>
            <a:ext cx="1547325" cy="42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9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01" y="1943103"/>
            <a:ext cx="775196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8208" y="1943103"/>
            <a:ext cx="3694113" cy="370102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D98D28-9108-4EC2-92D0-619C856B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0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01" y="1943101"/>
            <a:ext cx="775196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8208" y="1943101"/>
            <a:ext cx="3694113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12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75" y="501649"/>
            <a:ext cx="4456137" cy="1990726"/>
          </a:xfrm>
        </p:spPr>
        <p:txBody>
          <a:bodyPr/>
          <a:lstStyle>
            <a:lvl1pPr marL="0" indent="0">
              <a:buFontTx/>
              <a:buNone/>
              <a:tabLst>
                <a:tab pos="935973" algn="l"/>
              </a:tabLst>
              <a:defRPr sz="4000"/>
            </a:lvl1pPr>
          </a:lstStyle>
          <a:p>
            <a:r>
              <a:rPr lang="en-GB" noProof="0" dirty="0"/>
              <a:t>Click to add title, tab for first line indent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5798" y="3521075"/>
            <a:ext cx="5992614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79995" indent="-179995"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420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3" y="501651"/>
            <a:ext cx="5423792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6303" y="1943103"/>
            <a:ext cx="5423792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5292" y="501653"/>
            <a:ext cx="2893120" cy="5135563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207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0" y="501651"/>
            <a:ext cx="909081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6303" y="1943103"/>
            <a:ext cx="5423792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5292" y="1943103"/>
            <a:ext cx="2893120" cy="3694113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692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43102"/>
            <a:ext cx="444015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8259" y="1943102"/>
            <a:ext cx="444015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57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2" y="1943100"/>
            <a:ext cx="2907309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05798" y="1943100"/>
            <a:ext cx="5992614" cy="36948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0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agenda/contents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06301" y="1943101"/>
            <a:ext cx="775196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1.00</a:t>
            </a:r>
          </a:p>
          <a:p>
            <a:pPr lvl="1"/>
            <a:r>
              <a:rPr lang="en-GB" noProof="0" dirty="0"/>
              <a:t>2.00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C354DE8-B49E-4B51-91DD-A34B6B5B17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8208" y="1943101"/>
            <a:ext cx="3694113" cy="3696826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6pPr>
            <a:lvl7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accent1"/>
                </a:solidFill>
              </a:defRPr>
            </a:lvl8pPr>
            <a:lvl9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2D19-DC71-4F90-AA62-D86E2AFEAD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FC17B-5A74-4635-AFC9-1AEF46863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10320B85-9075-4BE3-80FE-A4FBA5B894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57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3" y="501651"/>
            <a:ext cx="5423792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6303" y="1943101"/>
            <a:ext cx="5423792" cy="1485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5292" y="501653"/>
            <a:ext cx="2893120" cy="5135563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9E8C0B-1C97-4D16-9DD8-EB4FE101D0F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1145" y="4070353"/>
            <a:ext cx="5423792" cy="156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131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4" y="501651"/>
            <a:ext cx="910775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50100"/>
            <a:ext cx="2893098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14988" y="1950100"/>
            <a:ext cx="2893098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6580" y="1968500"/>
            <a:ext cx="2891830" cy="366947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841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4" y="501651"/>
            <a:ext cx="910775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50100"/>
            <a:ext cx="2129400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730601" y="1950100"/>
            <a:ext cx="2128241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053741" y="1950100"/>
            <a:ext cx="2128241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059DA8A-4391-4F2F-8A22-F32154823E8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368879" y="1950100"/>
            <a:ext cx="2128241" cy="3687881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227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412443"/>
            <a:ext cx="9090900" cy="7191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303" y="1943101"/>
            <a:ext cx="581718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1495" y="1943101"/>
            <a:ext cx="7558200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551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number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1" y="0"/>
            <a:ext cx="99047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412443"/>
            <a:ext cx="9092107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303" y="1943101"/>
            <a:ext cx="581718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01 -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1497" y="1943101"/>
            <a:ext cx="7557196" cy="3694113"/>
          </a:xfrm>
        </p:spPr>
        <p:txBody>
          <a:bodyPr/>
          <a:lstStyle>
            <a:lvl1pPr marL="0" indent="0">
              <a:spcAft>
                <a:spcPts val="2400"/>
              </a:spcAft>
              <a:buNone/>
              <a:defRPr lang="en-US" sz="2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376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A5975426-E16F-4D12-98B6-8FE2A0F7895B}"/>
              </a:ext>
            </a:extLst>
          </p:cNvPr>
          <p:cNvSpPr/>
          <p:nvPr userDrawn="1"/>
        </p:nvSpPr>
        <p:spPr>
          <a:xfrm>
            <a:off x="1" y="0"/>
            <a:ext cx="990476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412443"/>
            <a:ext cx="9092107" cy="719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27FDC-6FFF-4553-A164-9D1EA73663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753" y="1943100"/>
            <a:ext cx="5375156" cy="2711450"/>
          </a:xfrm>
        </p:spPr>
        <p:txBody>
          <a:bodyPr/>
          <a:lstStyle>
            <a:lvl1pPr marL="0" indent="0">
              <a:buNone/>
              <a:defRPr lang="en-US" sz="22999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62%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49ABFC-94E9-40A1-97A7-B001CEAD3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5798" y="5084765"/>
            <a:ext cx="5992614" cy="547687"/>
          </a:xfrm>
        </p:spPr>
        <p:txBody>
          <a:bodyPr/>
          <a:lstStyle>
            <a:lvl1pPr marL="0" marR="0" indent="0" algn="l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000" i="0" kern="1200" dirty="0" smtClean="0">
                <a:solidFill>
                  <a:schemeClr val="bg1"/>
                </a:solidFill>
                <a:latin typeface="Maersk Text Office Light" panose="000004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</a:t>
            </a:r>
            <a:r>
              <a:rPr lang="en-GB" dirty="0"/>
              <a:t>text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1E4FBBA8-C15E-48AA-A048-FDFD4E9C6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96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ra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6536757-24D6-4CE3-BC82-E594F5B33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301" y="1527718"/>
            <a:ext cx="4456410" cy="1753641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79995" indent="-179995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59990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01" y="4070350"/>
            <a:ext cx="4456410" cy="156685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79995" indent="-179995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2pPr>
            <a:lvl3pPr marL="35999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5700A65-5A8D-4928-8A10-F9DB7E931F9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58468" y="1527719"/>
            <a:ext cx="4442221" cy="2537993"/>
          </a:xfrm>
        </p:spPr>
        <p:txBody>
          <a:bodyPr tIns="72000"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56187" y="4654552"/>
            <a:ext cx="3682504" cy="982663"/>
          </a:xfrm>
        </p:spPr>
        <p:txBody>
          <a:bodyPr tIns="0" numCol="2" spcCol="180000"/>
          <a:lstStyle>
            <a:lvl1pPr marL="0" indent="0"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>
                <a:solidFill>
                  <a:srgbClr val="878787"/>
                </a:solidFill>
              </a:defRPr>
            </a:lvl2pPr>
            <a:lvl3pPr marL="17999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rgbClr val="878787"/>
                </a:solidFill>
              </a:defRPr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1</a:t>
            </a:r>
          </a:p>
          <a:p>
            <a:pPr lvl="2"/>
            <a:r>
              <a:rPr lang="en-GB" noProof="0" dirty="0"/>
              <a:t>2</a:t>
            </a:r>
          </a:p>
          <a:p>
            <a:pPr lvl="3"/>
            <a:r>
              <a:rPr lang="en-GB" noProof="0" dirty="0"/>
              <a:t>3</a:t>
            </a:r>
            <a:endParaRPr lang="en-GB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cxnSp>
        <p:nvCxnSpPr>
          <p:cNvPr id="27" name="Straight Connector 1">
            <a:extLst>
              <a:ext uri="{FF2B5EF4-FFF2-40B4-BE49-F238E27FC236}">
                <a16:creationId xmlns:a16="http://schemas.microsoft.com/office/drawing/2014/main" id="{7096DEC8-77C9-4DD3-9025-ECDC80F2146B}"/>
              </a:ext>
            </a:extLst>
          </p:cNvPr>
          <p:cNvCxnSpPr/>
          <p:nvPr userDrawn="1"/>
        </p:nvCxnSpPr>
        <p:spPr>
          <a:xfrm>
            <a:off x="406302" y="3521075"/>
            <a:ext cx="4456409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90E9CF-510E-4225-A3BB-91F013987BD5}"/>
              </a:ext>
            </a:extLst>
          </p:cNvPr>
          <p:cNvCxnSpPr/>
          <p:nvPr userDrawn="1"/>
        </p:nvCxnSpPr>
        <p:spPr>
          <a:xfrm>
            <a:off x="5058468" y="1527717"/>
            <a:ext cx="4443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5058468" y="4400550"/>
            <a:ext cx="444307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C382236-11EE-4251-B331-C34A1F0BC3C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2E7F8-5569-4FBF-9D79-FD373EB71C0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00A7CC-3278-4F1E-AD5C-F27447EEAE9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52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6583" y="501653"/>
            <a:ext cx="2891831" cy="5135563"/>
          </a:xfrm>
          <a:noFill/>
          <a:ln>
            <a:noFill/>
          </a:ln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E637B88C-6BF1-4846-8D23-5E4678D6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75" y="501651"/>
            <a:ext cx="5424811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EC2DAD-CD0D-4A12-B275-257EC3F16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305" y="1943103"/>
            <a:ext cx="3681214" cy="157797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2pPr>
            <a:lvl3pPr marL="359990">
              <a:defRPr>
                <a:solidFill>
                  <a:schemeClr val="tx1"/>
                </a:solidFill>
              </a:defRPr>
            </a:lvl3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EA61B2-2CC5-4483-A81E-CE7D1E113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01" y="4078100"/>
            <a:ext cx="3682575" cy="230376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100" b="1">
                <a:solidFill>
                  <a:schemeClr val="accent1"/>
                </a:solidFill>
              </a:defRPr>
            </a:lvl1pPr>
            <a:lvl2pPr marL="179995" indent="-179995">
              <a:spcBef>
                <a:spcPts val="0"/>
              </a:spcBef>
              <a:buFont typeface="Arial" panose="020B0604020202020204" pitchFamily="34" charset="0"/>
              <a:buChar char="•"/>
              <a:defRPr sz="1100" b="0">
                <a:solidFill>
                  <a:srgbClr val="687A86"/>
                </a:solidFill>
              </a:defRPr>
            </a:lvl2pPr>
            <a:lvl3pPr marL="359990">
              <a:defRPr>
                <a:solidFill>
                  <a:srgbClr val="687A86"/>
                </a:solidFill>
              </a:defRPr>
            </a:lvl3pPr>
            <a:lvl5pPr>
              <a:defRPr>
                <a:solidFill>
                  <a:srgbClr val="687A86"/>
                </a:solidFill>
              </a:defRPr>
            </a:lvl5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2424BA5-C278-45AB-B9F5-B85D4A3A86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302" y="4440055"/>
            <a:ext cx="2907309" cy="876454"/>
          </a:xfrm>
        </p:spPr>
        <p:txBody>
          <a:bodyPr tIns="90000" numCol="2" spcCol="180000"/>
          <a:lstStyle>
            <a:lvl1pPr marL="197994" indent="-197994">
              <a:spcAft>
                <a:spcPts val="300"/>
              </a:spcAft>
              <a:buClrTx/>
              <a:buFont typeface="+mj-lt"/>
              <a:buAutoNum type="arabicPeriod"/>
              <a:defRPr sz="1100">
                <a:solidFill>
                  <a:srgbClr val="878787"/>
                </a:solidFill>
              </a:defRPr>
            </a:lvl1pPr>
          </a:lstStyle>
          <a:p>
            <a:pPr lvl="0"/>
            <a:r>
              <a:rPr lang="en-GB" noProof="0" dirty="0"/>
              <a:t>Click to add text</a:t>
            </a:r>
            <a:endParaRPr lang="en-GB" dirty="0"/>
          </a:p>
        </p:txBody>
      </p:sp>
      <p:cxnSp>
        <p:nvCxnSpPr>
          <p:cNvPr id="12" name="Straight Connector 1">
            <a:extLst>
              <a:ext uri="{FF2B5EF4-FFF2-40B4-BE49-F238E27FC236}">
                <a16:creationId xmlns:a16="http://schemas.microsoft.com/office/drawing/2014/main" id="{CA039D30-14CC-454E-9DA1-C777E3C44776}"/>
              </a:ext>
            </a:extLst>
          </p:cNvPr>
          <p:cNvCxnSpPr/>
          <p:nvPr userDrawn="1"/>
        </p:nvCxnSpPr>
        <p:spPr>
          <a:xfrm>
            <a:off x="406302" y="4308475"/>
            <a:ext cx="445640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">
            <a:extLst>
              <a:ext uri="{FF2B5EF4-FFF2-40B4-BE49-F238E27FC236}">
                <a16:creationId xmlns:a16="http://schemas.microsoft.com/office/drawing/2014/main" id="{EA3D1E53-A268-4438-A6D9-6DD6795760C6}"/>
              </a:ext>
            </a:extLst>
          </p:cNvPr>
          <p:cNvCxnSpPr/>
          <p:nvPr userDrawn="1"/>
        </p:nvCxnSpPr>
        <p:spPr>
          <a:xfrm>
            <a:off x="406302" y="5637213"/>
            <a:ext cx="4456409" cy="0"/>
          </a:xfrm>
          <a:prstGeom prst="line">
            <a:avLst/>
          </a:prstGeom>
          <a:ln w="12700"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3C375B8-9D52-48FF-B9DE-8BD6EEC3AB3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D863-7BBE-4D3F-8B44-500AE483AC8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ACDB-2C17-4569-8330-7E4B0C324AB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393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3521076"/>
            <a:ext cx="8524577" cy="2116137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D39A8-1DFB-490B-B73E-DECDD50DB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3429000"/>
            <a:ext cx="4456410" cy="22082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6DE752-EA38-4814-AFA5-3A736D036B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7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6334-9261-4B58-9174-1059920D6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75" y="501649"/>
            <a:ext cx="4456137" cy="1990726"/>
          </a:xfrm>
        </p:spPr>
        <p:txBody>
          <a:bodyPr/>
          <a:lstStyle>
            <a:lvl1pPr marL="0" indent="0">
              <a:buFontTx/>
              <a:buNone/>
              <a:tabLst>
                <a:tab pos="935973" algn="l"/>
              </a:tabLst>
              <a:defRPr sz="4000"/>
            </a:lvl1pPr>
          </a:lstStyle>
          <a:p>
            <a:r>
              <a:rPr lang="en-GB" noProof="0" dirty="0"/>
              <a:t>Click to add title, tab for first line indent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7E6BB-0526-4ECF-A7B6-F012FA93D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9849-36F9-4EC3-BE81-D2FC41D399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B67E9-4625-4D5C-A0BB-D895986FA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AD38D-0859-4790-A878-F926B90F3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5798" y="3521075"/>
            <a:ext cx="5992614" cy="211613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>
                <a:solidFill>
                  <a:schemeClr val="accent1"/>
                </a:solidFill>
                <a:latin typeface="+mj-lt"/>
              </a:defRPr>
            </a:lvl2pPr>
            <a:lvl3pPr marL="179995" indent="-179995"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667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3429000"/>
            <a:ext cx="4456410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D99E0C0-56FA-4B2A-BB66-76081F6E2F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6280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w. pictur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6189" y="3429000"/>
            <a:ext cx="4442221" cy="220821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9CFB424-23CA-445E-B56D-C695415294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2987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ory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2732088"/>
            <a:ext cx="4456410" cy="2125662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8F43D1-063F-48C6-A5D5-90EFC34AB13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06301" y="6278400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Text Placeholder logo">
            <a:extLst>
              <a:ext uri="{FF2B5EF4-FFF2-40B4-BE49-F238E27FC236}">
                <a16:creationId xmlns:a16="http://schemas.microsoft.com/office/drawing/2014/main" id="{B9A1D87C-1728-4DC9-BEC9-168709C84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777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056189" y="500066"/>
            <a:ext cx="4442221" cy="5137151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2735266"/>
            <a:ext cx="4456410" cy="2365375"/>
          </a:xfrm>
        </p:spPr>
        <p:txBody>
          <a:bodyPr/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49FF58-D257-4EC7-B21D-296239E097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6301" y="6278400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rgbClr val="687A86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Insert presentation title via Header &amp; Footer</a:t>
            </a:r>
            <a:endParaRPr lang="en-GB" dirty="0"/>
          </a:p>
        </p:txBody>
      </p:sp>
      <p:sp>
        <p:nvSpPr>
          <p:cNvPr id="10" name="Slide Number Placeholder 9" hidden="1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  <a:p>
            <a:r>
              <a:rPr lang="en-GB"/>
              <a:t>.</a:t>
            </a:r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693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AF81BF6F-7D05-4852-828C-3879CADCF160}"/>
              </a:ext>
            </a:extLst>
          </p:cNvPr>
          <p:cNvSpPr/>
          <p:nvPr userDrawn="1"/>
        </p:nvSpPr>
        <p:spPr>
          <a:xfrm>
            <a:off x="1" y="0"/>
            <a:ext cx="9904762" cy="6858000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1FB8002-AF3C-460C-BA7E-9F5263B68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301" y="2732088"/>
            <a:ext cx="4456410" cy="2120712"/>
          </a:xfrm>
        </p:spPr>
        <p:txBody>
          <a:bodyPr/>
          <a:lstStyle>
            <a:lvl1pPr>
              <a:tabLst>
                <a:tab pos="935973" algn="l"/>
              </a:tabLst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BC693FA-5D05-4C1F-8558-FBF0F1B4B0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6301" y="6250512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804FBC7-9C3E-4D1D-B918-9B6E55CB4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6300" y="5084763"/>
            <a:ext cx="44577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81AC2EDD-D666-4150-9ABF-DE1FAABE1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7" y="6137503"/>
            <a:ext cx="1166293" cy="320697"/>
          </a:xfrm>
          <a:prstGeom prst="rect">
            <a:avLst/>
          </a:prstGeom>
        </p:spPr>
      </p:pic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3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ory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056189" y="501653"/>
            <a:ext cx="4442221" cy="5135563"/>
          </a:xfrm>
          <a:noFill/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40DA269-FA7A-44B3-BAB8-307D66285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301" y="2732088"/>
            <a:ext cx="4456410" cy="2125662"/>
          </a:xfrm>
        </p:spPr>
        <p:txBody>
          <a:bodyPr/>
          <a:lstStyle>
            <a:lvl1pPr>
              <a:tabLst>
                <a:tab pos="935973" algn="l"/>
              </a:tabLst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title, tab for first line indent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60E0E-D53B-47E2-9695-6AA917F7B7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6301" y="6252276"/>
            <a:ext cx="2325375" cy="1332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Insert case story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7DD9DDB-5F46-40A0-A8FA-05AFD85DDCF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6300" y="5084763"/>
            <a:ext cx="4457700" cy="273600"/>
          </a:xfrm>
        </p:spPr>
        <p:txBody>
          <a:bodyPr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179995" indent="0">
              <a:buNone/>
              <a:defRPr/>
            </a:lvl2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grpSp>
        <p:nvGrpSpPr>
          <p:cNvPr id="16" name="Group logo">
            <a:extLst>
              <a:ext uri="{FF2B5EF4-FFF2-40B4-BE49-F238E27FC236}">
                <a16:creationId xmlns:a16="http://schemas.microsoft.com/office/drawing/2014/main" id="{F096A198-57B0-402E-B8FD-71C5BF9447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35D8F0-DF96-4E27-BA61-1D988B869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497644D-7612-422C-AF4D-1E0DD38545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6B732CD-52AC-420B-8B09-36FD5C70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5937AE-5276-446F-AB67-7B60605D46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142013A-0C22-460F-9469-E0A34D93C5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F3AFC74-3794-4E77-9F20-A4B649553C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1D726B94-52B6-40D9-90FC-C0F4F1324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04D1092F-9F78-4F84-96C4-3D628BA8E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7" name="Footer Placeholder 18" hidden="1">
            <a:extLst>
              <a:ext uri="{FF2B5EF4-FFF2-40B4-BE49-F238E27FC236}">
                <a16:creationId xmlns:a16="http://schemas.microsoft.com/office/drawing/2014/main" id="{7BC00E8E-7767-4CBC-8922-35975B9380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8" name="Slide Number Placeholder 19" hidden="1">
            <a:extLst>
              <a:ext uri="{FF2B5EF4-FFF2-40B4-BE49-F238E27FC236}">
                <a16:creationId xmlns:a16="http://schemas.microsoft.com/office/drawing/2014/main" id="{768E6C0E-9500-4A30-831D-49B7D31ACD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431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577" y="1950100"/>
            <a:ext cx="4456136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7642" y="1950100"/>
            <a:ext cx="4440770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545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577" y="1950098"/>
            <a:ext cx="2892825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15852" y="1950097"/>
            <a:ext cx="5982559" cy="3686400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0AB295-B1DB-4A8F-98EB-8D0294F09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29293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4" y="501652"/>
            <a:ext cx="9107750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50100"/>
            <a:ext cx="2893098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14988" y="1950100"/>
            <a:ext cx="2893098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606580" y="1950100"/>
            <a:ext cx="2891830" cy="3687881"/>
          </a:xfrm>
          <a:solidFill>
            <a:schemeClr val="bg2"/>
          </a:solidFill>
        </p:spPr>
        <p:txBody>
          <a:bodyPr lIns="237600" tIns="237600" rIns="237600" bIns="237600"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60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573" y="1501255"/>
            <a:ext cx="4456137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8259" y="1501255"/>
            <a:ext cx="444015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3327ACD-F89A-484C-8B15-F2161D2D5BC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06573" y="3678175"/>
            <a:ext cx="4456137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F9FA52E-E6B6-497B-8CDF-4291B6C70B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5058259" y="3678175"/>
            <a:ext cx="4440150" cy="19404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35A655-0007-42B8-9AAE-D572D30C6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5648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3" y="501651"/>
            <a:ext cx="5423792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6303" y="1943103"/>
            <a:ext cx="5423792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5292" y="501653"/>
            <a:ext cx="2893120" cy="5135563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814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578" y="501651"/>
            <a:ext cx="9091834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578" y="1943102"/>
            <a:ext cx="9091834" cy="36902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36AB1-5F87-45A0-A4D3-ACB62D87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C2C57-2A89-4D06-932E-353E043E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C0878BA1-CFB4-4349-B120-1867D28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826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6D4F2E-FFF6-4D94-A0A4-43A43F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0EAA6D-6226-4D0B-A23A-3D2469B6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C3750702-865E-424E-BDAE-F6B87694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75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17D30-3C3B-4E02-956C-526F8057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CD91E-E870-45AB-B6B3-21B3C54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CF0E3E31-9EAD-4ECD-A589-4F158B73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473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4308478"/>
            <a:ext cx="8524578" cy="1318735"/>
          </a:xfrm>
        </p:spPr>
        <p:txBody>
          <a:bodyPr/>
          <a:lstStyle>
            <a:lvl1pPr>
              <a:defRPr sz="4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C7CED-62BB-4D41-91E8-AED15ACB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88" y="6134620"/>
            <a:ext cx="1166293" cy="3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24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w.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906975" cy="6861600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1" y="4308477"/>
            <a:ext cx="8524578" cy="1323975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A96F2B-17B8-409E-AEA9-1195DB57C00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4E83C0-32E9-43EF-864A-C6C8277312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08F8CACC-6EC3-45E4-B2E4-A9916C3AA0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6CDA879-E7F2-4945-8A09-C6477E28A6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185" y="6134619"/>
            <a:ext cx="1166292" cy="32069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468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514301" y="1439374"/>
            <a:ext cx="237039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Insert corporate picture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-button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right Templafy pane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picture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C.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 copied picture</a:t>
            </a:r>
            <a:endParaRPr lang="en-GB" altLang="da-DK" sz="900" noProof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 Tools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paste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browse for a picture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viewing of guides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</a:t>
            </a:r>
            <a:b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their default settings</a:t>
            </a:r>
            <a:endParaRPr lang="en-GB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390823" y="464891"/>
            <a:ext cx="8996659" cy="6291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User guide – delete before use</a:t>
            </a:r>
            <a:endParaRPr lang="en-GB" sz="1800" noProof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412051" y="1439374"/>
            <a:ext cx="19597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Insert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a New Slide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endParaRPr lang="en-GB" altLang="da-DK" sz="900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Change Slide Layout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1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arrow next to </a:t>
            </a: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Layout</a:t>
            </a:r>
            <a:b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to view a dropdown menu of possible  layouts</a:t>
            </a:r>
            <a:endParaRPr lang="en-GB" sz="900" noProof="0" dirty="0"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2. </a:t>
            </a: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Click on the layout you prefer and it</a:t>
            </a:r>
            <a:b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en-GB" sz="900" noProof="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will be applied to the new slide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190571" y="1439372"/>
            <a:ext cx="1959750" cy="47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hold down the Shift button and click on the placeholder</a:t>
            </a:r>
            <a:endParaRPr lang="en-GB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end, so you get 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0301" y="2308484"/>
            <a:ext cx="446329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0299" y="4038226"/>
            <a:ext cx="263871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240300" y="4861991"/>
            <a:ext cx="482112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82052" y="5282559"/>
            <a:ext cx="400117" cy="200416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5710448" y="2583743"/>
            <a:ext cx="601573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5746799" y="3558167"/>
            <a:ext cx="601572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5746321" y="1479976"/>
            <a:ext cx="549793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88890" y="2593714"/>
            <a:ext cx="274138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088891" y="3510630"/>
            <a:ext cx="292251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EB944-268B-4588-9575-20967FF1FD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40301" y="3179601"/>
            <a:ext cx="208929" cy="285714"/>
          </a:xfrm>
          <a:prstGeom prst="rect">
            <a:avLst/>
          </a:prstGeom>
        </p:spPr>
      </p:pic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C47240A8-F4C6-438F-B627-9F10AF77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CE7E8215-C535-47A6-A19E-191CCD62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B1580671-F9A8-48F5-99CE-4A5C1575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235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49548" y="656825"/>
            <a:ext cx="9227545" cy="3570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8453961" y="3325226"/>
            <a:ext cx="842390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49551" y="2588374"/>
            <a:ext cx="82487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49548" y="5186456"/>
            <a:ext cx="9227541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656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3080-8E0F-4F48-8B3B-AA5661637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80117-603D-48EC-90AC-867509891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7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3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6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2B60-5634-4E92-B9B9-3D27B92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3">
              <a:defRPr/>
            </a:pPr>
            <a:fld id="{D9EA3FB8-B2D3-44B5-AE47-5F0C859A8542}" type="datetimeFigureOut">
              <a:rPr lang="en-IN" smtClean="0"/>
              <a:pPr defTabSz="914373">
                <a:defRPr/>
              </a:pPr>
              <a:t>01-02-2024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7AE5-1DE7-46E6-92D3-D5438E63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3">
              <a:defRPr/>
            </a:pPr>
            <a:endParaRPr lang="en-IN">
              <a:solidFill>
                <a:srgbClr val="14141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20FE-D815-4435-A460-327D4C17F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3">
              <a:defRPr/>
            </a:pPr>
            <a:fld id="{2F08BBD3-1800-45B4-9492-A2F1CCFCF183}" type="slidenum">
              <a:rPr lang="en-IN" smtClean="0">
                <a:solidFill>
                  <a:srgbClr val="141414"/>
                </a:solidFill>
              </a:rPr>
              <a:pPr defTabSz="914373">
                <a:defRPr/>
              </a:pPr>
              <a:t>‹#›</a:t>
            </a:fld>
            <a:endParaRPr lang="en-IN">
              <a:solidFill>
                <a:srgbClr val="14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0" y="501651"/>
            <a:ext cx="9090819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06303" y="1943103"/>
            <a:ext cx="5423792" cy="3694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605292" y="1943103"/>
            <a:ext cx="2893120" cy="3694113"/>
          </a:xfrm>
        </p:spPr>
        <p:txBody>
          <a:bodyPr tIns="72000" anchor="t" anchorCtr="0"/>
          <a:lstStyle>
            <a:lvl1pPr marL="0" marR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here and insert picture via Templafy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DACA2-719F-4647-9BA8-281A8F2BFC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B2A36-6220-480C-B58F-CFF0A1578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BC8FE318-906F-4EA5-9B25-B9CA266791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32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302" y="501651"/>
            <a:ext cx="9092107" cy="9302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6300" y="1943102"/>
            <a:ext cx="444015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8259" y="1943102"/>
            <a:ext cx="4440150" cy="369487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C6ED01-FBEF-43FA-9DEC-6C188F0B99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6BDAC3-1A7D-4E21-85A0-10315A7DA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8F53383-3780-4626-A2BE-E67BBD0A1D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08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578" y="1943739"/>
            <a:ext cx="9091834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Subhead</a:t>
            </a:r>
          </a:p>
          <a:p>
            <a:pPr lvl="4"/>
            <a:r>
              <a:rPr lang="en-GB" noProof="0" dirty="0"/>
              <a:t>Level 5, headline</a:t>
            </a:r>
          </a:p>
          <a:p>
            <a:pPr lvl="5"/>
            <a:r>
              <a:rPr lang="en-GB" noProof="0" dirty="0"/>
              <a:t>Level 6, headline</a:t>
            </a:r>
          </a:p>
          <a:p>
            <a:pPr lvl="6"/>
            <a:r>
              <a:rPr lang="en-GB" noProof="0" dirty="0"/>
              <a:t>Level 7, note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8" y="501651"/>
            <a:ext cx="9091834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90601" y="6278624"/>
            <a:ext cx="2669362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08035" y="6278622"/>
            <a:ext cx="334782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5E078E-B243-42A1-B589-8CC503A66B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49020" y="6382540"/>
            <a:ext cx="955450" cy="262345"/>
            <a:chOff x="6478" y="3868"/>
            <a:chExt cx="892" cy="199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8F624D4-6986-4E93-887C-A0690C5C4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8D85899-D3DF-418A-8091-4FB0F6F8A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49738F52-8D2A-4C28-8FB7-92D64EFA8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645BA9F4-DF1F-44D7-A473-6FAC6F284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C290DBF-B2E4-4B81-BFB4-65201D801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B539F7E-96A0-4BA9-9D11-BACEE5DE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111170EC-B87D-481F-8FDC-276480533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6361CD5-F024-4F59-A5DB-73C2182D5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 userDrawn="1"/>
        </p:nvGrpSpPr>
        <p:grpSpPr>
          <a:xfrm>
            <a:off x="406301" y="501649"/>
            <a:ext cx="9095817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</p:grpSp>
      <p:sp>
        <p:nvSpPr>
          <p:cNvPr id="4" name="MSIPCMContentMarking" descr="{&quot;HashCode&quot;:8713258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7CA504BA-DC25-4FD5-971E-099E7BF66FFF}"/>
              </a:ext>
            </a:extLst>
          </p:cNvPr>
          <p:cNvSpPr txBox="1"/>
          <p:nvPr userDrawn="1"/>
        </p:nvSpPr>
        <p:spPr>
          <a:xfrm>
            <a:off x="2" y="6649886"/>
            <a:ext cx="116757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CM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700" r:id="rId39"/>
  </p:sldLayoutIdLst>
  <p:hf hdr="0"/>
  <p:txStyles>
    <p:titleStyle>
      <a:lvl1pPr algn="l" defTabSz="91437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5" indent="-179995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0" indent="-179995" algn="l" defTabSz="914373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39984" indent="-179995" algn="l" defTabSz="914373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999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4" userDrawn="1">
          <p15:clr>
            <a:srgbClr val="F26B43"/>
          </p15:clr>
        </p15:guide>
        <p15:guide id="3" orient="horz" pos="315" userDrawn="1">
          <p15:clr>
            <a:srgbClr val="F26B43"/>
          </p15:clr>
        </p15:guide>
        <p15:guide id="4" orient="horz" pos="4009" userDrawn="1">
          <p15:clr>
            <a:srgbClr val="F26B43"/>
          </p15:clr>
        </p15:guide>
        <p15:guide id="5" pos="745" userDrawn="1">
          <p15:clr>
            <a:srgbClr val="F26B43"/>
          </p15:clr>
        </p15:guide>
        <p15:guide id="6" pos="1112" userDrawn="1">
          <p15:clr>
            <a:srgbClr val="F26B43"/>
          </p15:clr>
        </p15:guide>
        <p15:guide id="7" pos="4157" userDrawn="1">
          <p15:clr>
            <a:srgbClr val="F26B43"/>
          </p15:clr>
        </p15:guide>
        <p15:guide id="8" pos="4522" userDrawn="1">
          <p15:clr>
            <a:srgbClr val="F26B43"/>
          </p15:clr>
        </p15:guide>
        <p15:guide id="9" pos="4644" userDrawn="1">
          <p15:clr>
            <a:srgbClr val="F26B43"/>
          </p15:clr>
        </p15:guide>
        <p15:guide id="10" pos="5011" userDrawn="1">
          <p15:clr>
            <a:srgbClr val="F26B43"/>
          </p15:clr>
        </p15:guide>
        <p15:guide id="11" pos="5132" userDrawn="1">
          <p15:clr>
            <a:srgbClr val="F26B43"/>
          </p15:clr>
        </p15:guide>
        <p15:guide id="12" pos="5497" userDrawn="1">
          <p15:clr>
            <a:srgbClr val="F26B43"/>
          </p15:clr>
        </p15:guide>
        <p15:guide id="13" pos="5619" userDrawn="1">
          <p15:clr>
            <a:srgbClr val="F26B43"/>
          </p15:clr>
        </p15:guide>
        <p15:guide id="15" pos="3669" userDrawn="1">
          <p15:clr>
            <a:srgbClr val="F26B43"/>
          </p15:clr>
        </p15:guide>
        <p15:guide id="16" pos="4036" userDrawn="1">
          <p15:clr>
            <a:srgbClr val="F26B43"/>
          </p15:clr>
        </p15:guide>
        <p15:guide id="17" pos="3182" userDrawn="1">
          <p15:clr>
            <a:srgbClr val="F26B43"/>
          </p15:clr>
        </p15:guide>
        <p15:guide id="18" pos="3547" userDrawn="1">
          <p15:clr>
            <a:srgbClr val="F26B43"/>
          </p15:clr>
        </p15:guide>
        <p15:guide id="19" pos="2694" userDrawn="1">
          <p15:clr>
            <a:srgbClr val="F26B43"/>
          </p15:clr>
        </p15:guide>
        <p15:guide id="20" pos="3061" userDrawn="1">
          <p15:clr>
            <a:srgbClr val="F26B43"/>
          </p15:clr>
        </p15:guide>
        <p15:guide id="21" pos="2207" userDrawn="1">
          <p15:clr>
            <a:srgbClr val="F26B43"/>
          </p15:clr>
        </p15:guide>
        <p15:guide id="22" pos="2574" userDrawn="1">
          <p15:clr>
            <a:srgbClr val="F26B43"/>
          </p15:clr>
        </p15:guide>
        <p15:guide id="23" pos="1720" userDrawn="1">
          <p15:clr>
            <a:srgbClr val="F26B43"/>
          </p15:clr>
        </p15:guide>
        <p15:guide id="24" pos="2087" userDrawn="1">
          <p15:clr>
            <a:srgbClr val="F26B43"/>
          </p15:clr>
        </p15:guide>
        <p15:guide id="25" pos="1232" userDrawn="1">
          <p15:clr>
            <a:srgbClr val="F26B43"/>
          </p15:clr>
        </p15:guide>
        <p15:guide id="26" pos="1599" userDrawn="1">
          <p15:clr>
            <a:srgbClr val="F26B43"/>
          </p15:clr>
        </p15:guide>
        <p15:guide id="28" pos="5983" userDrawn="1">
          <p15:clr>
            <a:srgbClr val="F26B43"/>
          </p15:clr>
        </p15:guide>
        <p15:guide id="29" orient="horz" pos="1224" userDrawn="1">
          <p15:clr>
            <a:srgbClr val="F26B43"/>
          </p15:clr>
        </p15:guide>
        <p15:guide id="30" orient="horz" pos="1570" userDrawn="1">
          <p15:clr>
            <a:srgbClr val="F26B43"/>
          </p15:clr>
        </p15:guide>
        <p15:guide id="31" orient="horz" pos="1721" userDrawn="1">
          <p15:clr>
            <a:srgbClr val="F26B43"/>
          </p15:clr>
        </p15:guide>
        <p15:guide id="32" orient="horz" pos="2067" userDrawn="1">
          <p15:clr>
            <a:srgbClr val="F26B43"/>
          </p15:clr>
        </p15:guide>
        <p15:guide id="33" orient="horz" pos="2218" userDrawn="1">
          <p15:clr>
            <a:srgbClr val="F26B43"/>
          </p15:clr>
        </p15:guide>
        <p15:guide id="34" orient="horz" pos="2564" userDrawn="1">
          <p15:clr>
            <a:srgbClr val="F26B43"/>
          </p15:clr>
        </p15:guide>
        <p15:guide id="35" orient="horz" pos="2714" userDrawn="1">
          <p15:clr>
            <a:srgbClr val="F26B43"/>
          </p15:clr>
        </p15:guide>
        <p15:guide id="36" orient="horz" pos="3060" userDrawn="1">
          <p15:clr>
            <a:srgbClr val="F26B43"/>
          </p15:clr>
        </p15:guide>
        <p15:guide id="37" orient="horz" pos="3203" userDrawn="1">
          <p15:clr>
            <a:srgbClr val="F26B43"/>
          </p15:clr>
        </p15:guide>
        <p15:guide id="38" orient="horz" pos="3548" userDrawn="1">
          <p15:clr>
            <a:srgbClr val="F26B43"/>
          </p15:clr>
        </p15:guide>
        <p15:guide id="39" pos="256" userDrawn="1">
          <p15:clr>
            <a:srgbClr val="F26B43"/>
          </p15:clr>
        </p15:guide>
        <p15:guide id="41" orient="horz" pos="902" userDrawn="1">
          <p15:clr>
            <a:srgbClr val="F26B43"/>
          </p15:clr>
        </p15:guide>
        <p15:guide id="42" orient="horz" pos="2160" userDrawn="1">
          <p15:clr>
            <a:srgbClr val="000000"/>
          </p15:clr>
        </p15:guide>
        <p15:guide id="43" pos="3120" userDrawn="1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578" y="1943739"/>
            <a:ext cx="9091834" cy="368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Subhead</a:t>
            </a:r>
          </a:p>
          <a:p>
            <a:pPr lvl="4"/>
            <a:r>
              <a:rPr lang="en-GB" noProof="0" dirty="0"/>
              <a:t>Level 5, headline</a:t>
            </a:r>
          </a:p>
          <a:p>
            <a:pPr lvl="5"/>
            <a:r>
              <a:rPr lang="en-GB" noProof="0" dirty="0"/>
              <a:t>Level 6, headline</a:t>
            </a:r>
          </a:p>
          <a:p>
            <a:pPr lvl="6"/>
            <a:r>
              <a:rPr lang="en-GB" noProof="0" dirty="0"/>
              <a:t>Level 7, note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8" y="501651"/>
            <a:ext cx="9091834" cy="93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E21F396F-4C1D-4B71-97C4-1BDE0CB2C01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90601" y="6278624"/>
            <a:ext cx="2669362" cy="185427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presentation title via Header &amp; Footer</a:t>
            </a: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A67AAF6D-173F-4FC5-B3DD-15256B6A2F3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08035" y="6278622"/>
            <a:ext cx="334782" cy="185426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43A204BC-C5BA-4EF4-ABC8-D45123A0C528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5" name="Group 4">
            <a:extLst>
              <a:ext uri="{FF2B5EF4-FFF2-40B4-BE49-F238E27FC236}">
                <a16:creationId xmlns:a16="http://schemas.microsoft.com/office/drawing/2014/main" id="{255E078E-B243-42A1-B589-8CC503A66B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33397" y="6137500"/>
            <a:ext cx="1166883" cy="320400"/>
            <a:chOff x="6478" y="3868"/>
            <a:chExt cx="892" cy="199"/>
          </a:xfrm>
        </p:grpSpPr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28F624D4-6986-4E93-887C-A0690C5C4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3923"/>
              <a:ext cx="104" cy="88"/>
            </a:xfrm>
            <a:custGeom>
              <a:avLst/>
              <a:gdLst>
                <a:gd name="T0" fmla="*/ 0 w 104"/>
                <a:gd name="T1" fmla="*/ 88 h 88"/>
                <a:gd name="T2" fmla="*/ 0 w 104"/>
                <a:gd name="T3" fmla="*/ 0 h 88"/>
                <a:gd name="T4" fmla="*/ 23 w 104"/>
                <a:gd name="T5" fmla="*/ 0 h 88"/>
                <a:gd name="T6" fmla="*/ 52 w 104"/>
                <a:gd name="T7" fmla="*/ 66 h 88"/>
                <a:gd name="T8" fmla="*/ 81 w 104"/>
                <a:gd name="T9" fmla="*/ 0 h 88"/>
                <a:gd name="T10" fmla="*/ 104 w 104"/>
                <a:gd name="T11" fmla="*/ 0 h 88"/>
                <a:gd name="T12" fmla="*/ 104 w 104"/>
                <a:gd name="T13" fmla="*/ 88 h 88"/>
                <a:gd name="T14" fmla="*/ 85 w 104"/>
                <a:gd name="T15" fmla="*/ 88 h 88"/>
                <a:gd name="T16" fmla="*/ 85 w 104"/>
                <a:gd name="T17" fmla="*/ 37 h 88"/>
                <a:gd name="T18" fmla="*/ 62 w 104"/>
                <a:gd name="T19" fmla="*/ 88 h 88"/>
                <a:gd name="T20" fmla="*/ 42 w 104"/>
                <a:gd name="T21" fmla="*/ 88 h 88"/>
                <a:gd name="T22" fmla="*/ 19 w 104"/>
                <a:gd name="T23" fmla="*/ 38 h 88"/>
                <a:gd name="T24" fmla="*/ 19 w 104"/>
                <a:gd name="T25" fmla="*/ 88 h 88"/>
                <a:gd name="T26" fmla="*/ 0 w 104"/>
                <a:gd name="T2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88">
                  <a:moveTo>
                    <a:pt x="0" y="88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52" y="66"/>
                  </a:lnTo>
                  <a:lnTo>
                    <a:pt x="81" y="0"/>
                  </a:lnTo>
                  <a:lnTo>
                    <a:pt x="104" y="0"/>
                  </a:lnTo>
                  <a:lnTo>
                    <a:pt x="104" y="88"/>
                  </a:lnTo>
                  <a:lnTo>
                    <a:pt x="85" y="88"/>
                  </a:lnTo>
                  <a:lnTo>
                    <a:pt x="85" y="37"/>
                  </a:lnTo>
                  <a:lnTo>
                    <a:pt x="62" y="88"/>
                  </a:lnTo>
                  <a:lnTo>
                    <a:pt x="42" y="88"/>
                  </a:lnTo>
                  <a:lnTo>
                    <a:pt x="19" y="38"/>
                  </a:lnTo>
                  <a:lnTo>
                    <a:pt x="19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78D85899-D3DF-418A-8091-4FB0F6F8A2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1" y="3923"/>
              <a:ext cx="106" cy="88"/>
            </a:xfrm>
            <a:custGeom>
              <a:avLst/>
              <a:gdLst>
                <a:gd name="T0" fmla="*/ 23 w 106"/>
                <a:gd name="T1" fmla="*/ 88 h 88"/>
                <a:gd name="T2" fmla="*/ 0 w 106"/>
                <a:gd name="T3" fmla="*/ 88 h 88"/>
                <a:gd name="T4" fmla="*/ 40 w 106"/>
                <a:gd name="T5" fmla="*/ 0 h 88"/>
                <a:gd name="T6" fmla="*/ 67 w 106"/>
                <a:gd name="T7" fmla="*/ 0 h 88"/>
                <a:gd name="T8" fmla="*/ 106 w 106"/>
                <a:gd name="T9" fmla="*/ 88 h 88"/>
                <a:gd name="T10" fmla="*/ 84 w 106"/>
                <a:gd name="T11" fmla="*/ 88 h 88"/>
                <a:gd name="T12" fmla="*/ 76 w 106"/>
                <a:gd name="T13" fmla="*/ 71 h 88"/>
                <a:gd name="T14" fmla="*/ 30 w 106"/>
                <a:gd name="T15" fmla="*/ 71 h 88"/>
                <a:gd name="T16" fmla="*/ 23 w 106"/>
                <a:gd name="T17" fmla="*/ 88 h 88"/>
                <a:gd name="T18" fmla="*/ 69 w 106"/>
                <a:gd name="T19" fmla="*/ 54 h 88"/>
                <a:gd name="T20" fmla="*/ 53 w 106"/>
                <a:gd name="T21" fmla="*/ 17 h 88"/>
                <a:gd name="T22" fmla="*/ 38 w 106"/>
                <a:gd name="T23" fmla="*/ 54 h 88"/>
                <a:gd name="T24" fmla="*/ 69 w 106"/>
                <a:gd name="T25" fmla="*/ 5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88">
                  <a:moveTo>
                    <a:pt x="23" y="88"/>
                  </a:moveTo>
                  <a:lnTo>
                    <a:pt x="0" y="88"/>
                  </a:lnTo>
                  <a:lnTo>
                    <a:pt x="40" y="0"/>
                  </a:lnTo>
                  <a:lnTo>
                    <a:pt x="67" y="0"/>
                  </a:lnTo>
                  <a:lnTo>
                    <a:pt x="106" y="88"/>
                  </a:lnTo>
                  <a:lnTo>
                    <a:pt x="84" y="88"/>
                  </a:lnTo>
                  <a:lnTo>
                    <a:pt x="76" y="71"/>
                  </a:lnTo>
                  <a:lnTo>
                    <a:pt x="30" y="71"/>
                  </a:lnTo>
                  <a:lnTo>
                    <a:pt x="23" y="88"/>
                  </a:lnTo>
                  <a:close/>
                  <a:moveTo>
                    <a:pt x="69" y="54"/>
                  </a:moveTo>
                  <a:lnTo>
                    <a:pt x="53" y="17"/>
                  </a:lnTo>
                  <a:lnTo>
                    <a:pt x="38" y="54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49738F52-8D2A-4C28-8FB7-92D64EFA8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6" y="3923"/>
              <a:ext cx="84" cy="88"/>
            </a:xfrm>
            <a:custGeom>
              <a:avLst/>
              <a:gdLst>
                <a:gd name="T0" fmla="*/ 0 w 84"/>
                <a:gd name="T1" fmla="*/ 88 h 88"/>
                <a:gd name="T2" fmla="*/ 0 w 84"/>
                <a:gd name="T3" fmla="*/ 0 h 88"/>
                <a:gd name="T4" fmla="*/ 83 w 84"/>
                <a:gd name="T5" fmla="*/ 0 h 88"/>
                <a:gd name="T6" fmla="*/ 83 w 84"/>
                <a:gd name="T7" fmla="*/ 18 h 88"/>
                <a:gd name="T8" fmla="*/ 20 w 84"/>
                <a:gd name="T9" fmla="*/ 18 h 88"/>
                <a:gd name="T10" fmla="*/ 20 w 84"/>
                <a:gd name="T11" fmla="*/ 35 h 88"/>
                <a:gd name="T12" fmla="*/ 75 w 84"/>
                <a:gd name="T13" fmla="*/ 35 h 88"/>
                <a:gd name="T14" fmla="*/ 75 w 84"/>
                <a:gd name="T15" fmla="*/ 53 h 88"/>
                <a:gd name="T16" fmla="*/ 20 w 84"/>
                <a:gd name="T17" fmla="*/ 53 h 88"/>
                <a:gd name="T18" fmla="*/ 20 w 84"/>
                <a:gd name="T19" fmla="*/ 71 h 88"/>
                <a:gd name="T20" fmla="*/ 84 w 84"/>
                <a:gd name="T21" fmla="*/ 71 h 88"/>
                <a:gd name="T22" fmla="*/ 84 w 84"/>
                <a:gd name="T23" fmla="*/ 88 h 88"/>
                <a:gd name="T24" fmla="*/ 0 w 84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8">
                  <a:moveTo>
                    <a:pt x="0" y="88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83" y="18"/>
                  </a:lnTo>
                  <a:lnTo>
                    <a:pt x="20" y="18"/>
                  </a:lnTo>
                  <a:lnTo>
                    <a:pt x="20" y="35"/>
                  </a:lnTo>
                  <a:lnTo>
                    <a:pt x="75" y="35"/>
                  </a:lnTo>
                  <a:lnTo>
                    <a:pt x="75" y="53"/>
                  </a:lnTo>
                  <a:lnTo>
                    <a:pt x="20" y="53"/>
                  </a:lnTo>
                  <a:lnTo>
                    <a:pt x="20" y="71"/>
                  </a:lnTo>
                  <a:lnTo>
                    <a:pt x="84" y="71"/>
                  </a:lnTo>
                  <a:lnTo>
                    <a:pt x="8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645BA9F4-DF1F-44D7-A473-6FAC6F2843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76" y="3923"/>
              <a:ext cx="85" cy="88"/>
            </a:xfrm>
            <a:custGeom>
              <a:avLst/>
              <a:gdLst>
                <a:gd name="T0" fmla="*/ 0 w 94"/>
                <a:gd name="T1" fmla="*/ 96 h 96"/>
                <a:gd name="T2" fmla="*/ 0 w 94"/>
                <a:gd name="T3" fmla="*/ 0 h 96"/>
                <a:gd name="T4" fmla="*/ 77 w 94"/>
                <a:gd name="T5" fmla="*/ 0 h 96"/>
                <a:gd name="T6" fmla="*/ 93 w 94"/>
                <a:gd name="T7" fmla="*/ 16 h 96"/>
                <a:gd name="T8" fmla="*/ 93 w 94"/>
                <a:gd name="T9" fmla="*/ 48 h 96"/>
                <a:gd name="T10" fmla="*/ 74 w 94"/>
                <a:gd name="T11" fmla="*/ 63 h 96"/>
                <a:gd name="T12" fmla="*/ 72 w 94"/>
                <a:gd name="T13" fmla="*/ 63 h 96"/>
                <a:gd name="T14" fmla="*/ 94 w 94"/>
                <a:gd name="T15" fmla="*/ 96 h 96"/>
                <a:gd name="T16" fmla="*/ 69 w 94"/>
                <a:gd name="T17" fmla="*/ 96 h 96"/>
                <a:gd name="T18" fmla="*/ 48 w 94"/>
                <a:gd name="T19" fmla="*/ 63 h 96"/>
                <a:gd name="T20" fmla="*/ 23 w 94"/>
                <a:gd name="T21" fmla="*/ 63 h 96"/>
                <a:gd name="T22" fmla="*/ 23 w 94"/>
                <a:gd name="T23" fmla="*/ 96 h 96"/>
                <a:gd name="T24" fmla="*/ 0 w 94"/>
                <a:gd name="T25" fmla="*/ 96 h 96"/>
                <a:gd name="T26" fmla="*/ 23 w 94"/>
                <a:gd name="T27" fmla="*/ 44 h 96"/>
                <a:gd name="T28" fmla="*/ 71 w 94"/>
                <a:gd name="T29" fmla="*/ 44 h 96"/>
                <a:gd name="T30" fmla="*/ 71 w 94"/>
                <a:gd name="T31" fmla="*/ 19 h 96"/>
                <a:gd name="T32" fmla="*/ 23 w 94"/>
                <a:gd name="T33" fmla="*/ 19 h 96"/>
                <a:gd name="T34" fmla="*/ 23 w 94"/>
                <a:gd name="T35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7" y="0"/>
                    <a:pt x="93" y="6"/>
                    <a:pt x="93" y="16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6"/>
                    <a:pt x="87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96"/>
                    <a:pt x="23" y="96"/>
                    <a:pt x="23" y="96"/>
                  </a:cubicBezTo>
                  <a:lnTo>
                    <a:pt x="0" y="96"/>
                  </a:lnTo>
                  <a:close/>
                  <a:moveTo>
                    <a:pt x="23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44"/>
                    <a:pt x="23" y="44"/>
                    <a:pt x="23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1" name="Freeform 9">
              <a:extLst>
                <a:ext uri="{FF2B5EF4-FFF2-40B4-BE49-F238E27FC236}">
                  <a16:creationId xmlns:a16="http://schemas.microsoft.com/office/drawing/2014/main" id="{EC290DBF-B2E4-4B81-BFB4-65201D801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7" y="3923"/>
              <a:ext cx="84" cy="88"/>
            </a:xfrm>
            <a:custGeom>
              <a:avLst/>
              <a:gdLst>
                <a:gd name="T0" fmla="*/ 23 w 92"/>
                <a:gd name="T1" fmla="*/ 96 h 96"/>
                <a:gd name="T2" fmla="*/ 15 w 92"/>
                <a:gd name="T3" fmla="*/ 96 h 96"/>
                <a:gd name="T4" fmla="*/ 0 w 92"/>
                <a:gd name="T5" fmla="*/ 82 h 96"/>
                <a:gd name="T6" fmla="*/ 0 w 92"/>
                <a:gd name="T7" fmla="*/ 70 h 96"/>
                <a:gd name="T8" fmla="*/ 23 w 92"/>
                <a:gd name="T9" fmla="*/ 70 h 96"/>
                <a:gd name="T10" fmla="*/ 23 w 92"/>
                <a:gd name="T11" fmla="*/ 77 h 96"/>
                <a:gd name="T12" fmla="*/ 70 w 92"/>
                <a:gd name="T13" fmla="*/ 77 h 96"/>
                <a:gd name="T14" fmla="*/ 70 w 92"/>
                <a:gd name="T15" fmla="*/ 57 h 96"/>
                <a:gd name="T16" fmla="*/ 16 w 92"/>
                <a:gd name="T17" fmla="*/ 57 h 96"/>
                <a:gd name="T18" fmla="*/ 1 w 92"/>
                <a:gd name="T19" fmla="*/ 43 h 96"/>
                <a:gd name="T20" fmla="*/ 1 w 92"/>
                <a:gd name="T21" fmla="*/ 15 h 96"/>
                <a:gd name="T22" fmla="*/ 16 w 92"/>
                <a:gd name="T23" fmla="*/ 0 h 96"/>
                <a:gd name="T24" fmla="*/ 78 w 92"/>
                <a:gd name="T25" fmla="*/ 0 h 96"/>
                <a:gd name="T26" fmla="*/ 92 w 92"/>
                <a:gd name="T27" fmla="*/ 16 h 96"/>
                <a:gd name="T28" fmla="*/ 92 w 92"/>
                <a:gd name="T29" fmla="*/ 27 h 96"/>
                <a:gd name="T30" fmla="*/ 70 w 92"/>
                <a:gd name="T31" fmla="*/ 27 h 96"/>
                <a:gd name="T32" fmla="*/ 70 w 92"/>
                <a:gd name="T33" fmla="*/ 19 h 96"/>
                <a:gd name="T34" fmla="*/ 23 w 92"/>
                <a:gd name="T35" fmla="*/ 19 h 96"/>
                <a:gd name="T36" fmla="*/ 23 w 92"/>
                <a:gd name="T37" fmla="*/ 38 h 96"/>
                <a:gd name="T38" fmla="*/ 77 w 92"/>
                <a:gd name="T39" fmla="*/ 38 h 96"/>
                <a:gd name="T40" fmla="*/ 92 w 92"/>
                <a:gd name="T41" fmla="*/ 54 h 96"/>
                <a:gd name="T42" fmla="*/ 92 w 92"/>
                <a:gd name="T43" fmla="*/ 81 h 96"/>
                <a:gd name="T44" fmla="*/ 77 w 92"/>
                <a:gd name="T45" fmla="*/ 96 h 96"/>
                <a:gd name="T46" fmla="*/ 23 w 92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23" y="96"/>
                  </a:moveTo>
                  <a:cubicBezTo>
                    <a:pt x="15" y="96"/>
                    <a:pt x="15" y="96"/>
                    <a:pt x="15" y="96"/>
                  </a:cubicBezTo>
                  <a:cubicBezTo>
                    <a:pt x="5" y="96"/>
                    <a:pt x="0" y="90"/>
                    <a:pt x="0" y="8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0" y="57"/>
                    <a:pt x="24" y="57"/>
                    <a:pt x="16" y="57"/>
                  </a:cubicBezTo>
                  <a:cubicBezTo>
                    <a:pt x="7" y="57"/>
                    <a:pt x="1" y="51"/>
                    <a:pt x="1" y="4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6"/>
                    <a:pt x="8" y="0"/>
                    <a:pt x="16" y="0"/>
                  </a:cubicBezTo>
                  <a:cubicBezTo>
                    <a:pt x="24" y="0"/>
                    <a:pt x="78" y="0"/>
                    <a:pt x="78" y="0"/>
                  </a:cubicBezTo>
                  <a:cubicBezTo>
                    <a:pt x="86" y="0"/>
                    <a:pt x="92" y="6"/>
                    <a:pt x="92" y="16"/>
                  </a:cubicBezTo>
                  <a:cubicBezTo>
                    <a:pt x="92" y="25"/>
                    <a:pt x="92" y="27"/>
                    <a:pt x="92" y="27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5" y="38"/>
                    <a:pt x="92" y="44"/>
                    <a:pt x="92" y="54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90"/>
                    <a:pt x="87" y="96"/>
                    <a:pt x="77" y="96"/>
                  </a:cubicBezTo>
                  <a:cubicBezTo>
                    <a:pt x="68" y="96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2" name="Freeform 10">
              <a:extLst>
                <a:ext uri="{FF2B5EF4-FFF2-40B4-BE49-F238E27FC236}">
                  <a16:creationId xmlns:a16="http://schemas.microsoft.com/office/drawing/2014/main" id="{8B539F7E-96A0-4BA9-9D11-BACEE5DEB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" y="3923"/>
              <a:ext cx="90" cy="88"/>
            </a:xfrm>
            <a:custGeom>
              <a:avLst/>
              <a:gdLst>
                <a:gd name="T0" fmla="*/ 0 w 90"/>
                <a:gd name="T1" fmla="*/ 88 h 88"/>
                <a:gd name="T2" fmla="*/ 0 w 90"/>
                <a:gd name="T3" fmla="*/ 0 h 88"/>
                <a:gd name="T4" fmla="*/ 21 w 90"/>
                <a:gd name="T5" fmla="*/ 0 h 88"/>
                <a:gd name="T6" fmla="*/ 21 w 90"/>
                <a:gd name="T7" fmla="*/ 36 h 88"/>
                <a:gd name="T8" fmla="*/ 60 w 90"/>
                <a:gd name="T9" fmla="*/ 0 h 88"/>
                <a:gd name="T10" fmla="*/ 88 w 90"/>
                <a:gd name="T11" fmla="*/ 0 h 88"/>
                <a:gd name="T12" fmla="*/ 42 w 90"/>
                <a:gd name="T13" fmla="*/ 42 h 88"/>
                <a:gd name="T14" fmla="*/ 90 w 90"/>
                <a:gd name="T15" fmla="*/ 88 h 88"/>
                <a:gd name="T16" fmla="*/ 61 w 90"/>
                <a:gd name="T17" fmla="*/ 88 h 88"/>
                <a:gd name="T18" fmla="*/ 21 w 90"/>
                <a:gd name="T19" fmla="*/ 48 h 88"/>
                <a:gd name="T20" fmla="*/ 21 w 90"/>
                <a:gd name="T21" fmla="*/ 88 h 88"/>
                <a:gd name="T22" fmla="*/ 0 w 90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8">
                  <a:moveTo>
                    <a:pt x="0" y="8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36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42" y="42"/>
                  </a:lnTo>
                  <a:lnTo>
                    <a:pt x="90" y="88"/>
                  </a:lnTo>
                  <a:lnTo>
                    <a:pt x="61" y="88"/>
                  </a:lnTo>
                  <a:lnTo>
                    <a:pt x="21" y="48"/>
                  </a:lnTo>
                  <a:lnTo>
                    <a:pt x="21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111170EC-B87D-481F-8FDC-276480533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8" y="3868"/>
              <a:ext cx="187" cy="199"/>
            </a:xfrm>
            <a:custGeom>
              <a:avLst/>
              <a:gdLst>
                <a:gd name="T0" fmla="*/ 206 w 206"/>
                <a:gd name="T1" fmla="*/ 193 h 218"/>
                <a:gd name="T2" fmla="*/ 181 w 206"/>
                <a:gd name="T3" fmla="*/ 218 h 218"/>
                <a:gd name="T4" fmla="*/ 24 w 206"/>
                <a:gd name="T5" fmla="*/ 218 h 218"/>
                <a:gd name="T6" fmla="*/ 0 w 206"/>
                <a:gd name="T7" fmla="*/ 193 h 218"/>
                <a:gd name="T8" fmla="*/ 0 w 206"/>
                <a:gd name="T9" fmla="*/ 25 h 218"/>
                <a:gd name="T10" fmla="*/ 24 w 206"/>
                <a:gd name="T11" fmla="*/ 0 h 218"/>
                <a:gd name="T12" fmla="*/ 181 w 206"/>
                <a:gd name="T13" fmla="*/ 0 h 218"/>
                <a:gd name="T14" fmla="*/ 206 w 206"/>
                <a:gd name="T15" fmla="*/ 25 h 218"/>
                <a:gd name="T16" fmla="*/ 206 w 206"/>
                <a:gd name="T1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18">
                  <a:moveTo>
                    <a:pt x="206" y="193"/>
                  </a:moveTo>
                  <a:cubicBezTo>
                    <a:pt x="206" y="207"/>
                    <a:pt x="195" y="218"/>
                    <a:pt x="181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11" y="218"/>
                    <a:pt x="0" y="207"/>
                    <a:pt x="0" y="19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95" y="0"/>
                    <a:pt x="206" y="11"/>
                    <a:pt x="206" y="25"/>
                  </a:cubicBezTo>
                  <a:lnTo>
                    <a:pt x="206" y="193"/>
                  </a:lnTo>
                  <a:close/>
                </a:path>
              </a:pathLst>
            </a:custGeom>
            <a:solidFill>
              <a:srgbClr val="42B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06361CD5-F024-4F59-A5DB-73C2182D5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8" y="3883"/>
              <a:ext cx="166" cy="164"/>
            </a:xfrm>
            <a:custGeom>
              <a:avLst/>
              <a:gdLst>
                <a:gd name="T0" fmla="*/ 114 w 166"/>
                <a:gd name="T1" fmla="*/ 79 h 164"/>
                <a:gd name="T2" fmla="*/ 150 w 166"/>
                <a:gd name="T3" fmla="*/ 32 h 164"/>
                <a:gd name="T4" fmla="*/ 150 w 166"/>
                <a:gd name="T5" fmla="*/ 32 h 164"/>
                <a:gd name="T6" fmla="*/ 96 w 166"/>
                <a:gd name="T7" fmla="*/ 59 h 164"/>
                <a:gd name="T8" fmla="*/ 83 w 166"/>
                <a:gd name="T9" fmla="*/ 0 h 164"/>
                <a:gd name="T10" fmla="*/ 83 w 166"/>
                <a:gd name="T11" fmla="*/ 0 h 164"/>
                <a:gd name="T12" fmla="*/ 70 w 166"/>
                <a:gd name="T13" fmla="*/ 59 h 164"/>
                <a:gd name="T14" fmla="*/ 16 w 166"/>
                <a:gd name="T15" fmla="*/ 32 h 164"/>
                <a:gd name="T16" fmla="*/ 16 w 166"/>
                <a:gd name="T17" fmla="*/ 32 h 164"/>
                <a:gd name="T18" fmla="*/ 53 w 166"/>
                <a:gd name="T19" fmla="*/ 79 h 164"/>
                <a:gd name="T20" fmla="*/ 0 w 166"/>
                <a:gd name="T21" fmla="*/ 105 h 164"/>
                <a:gd name="T22" fmla="*/ 0 w 166"/>
                <a:gd name="T23" fmla="*/ 105 h 164"/>
                <a:gd name="T24" fmla="*/ 59 w 166"/>
                <a:gd name="T25" fmla="*/ 105 h 164"/>
                <a:gd name="T26" fmla="*/ 46 w 166"/>
                <a:gd name="T27" fmla="*/ 164 h 164"/>
                <a:gd name="T28" fmla="*/ 46 w 166"/>
                <a:gd name="T29" fmla="*/ 164 h 164"/>
                <a:gd name="T30" fmla="*/ 83 w 166"/>
                <a:gd name="T31" fmla="*/ 117 h 164"/>
                <a:gd name="T32" fmla="*/ 120 w 166"/>
                <a:gd name="T33" fmla="*/ 164 h 164"/>
                <a:gd name="T34" fmla="*/ 121 w 166"/>
                <a:gd name="T35" fmla="*/ 164 h 164"/>
                <a:gd name="T36" fmla="*/ 107 w 166"/>
                <a:gd name="T37" fmla="*/ 105 h 164"/>
                <a:gd name="T38" fmla="*/ 166 w 166"/>
                <a:gd name="T39" fmla="*/ 105 h 164"/>
                <a:gd name="T40" fmla="*/ 166 w 166"/>
                <a:gd name="T41" fmla="*/ 105 h 164"/>
                <a:gd name="T42" fmla="*/ 114 w 166"/>
                <a:gd name="T43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164">
                  <a:moveTo>
                    <a:pt x="114" y="79"/>
                  </a:moveTo>
                  <a:lnTo>
                    <a:pt x="150" y="32"/>
                  </a:lnTo>
                  <a:lnTo>
                    <a:pt x="150" y="32"/>
                  </a:lnTo>
                  <a:lnTo>
                    <a:pt x="96" y="59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70" y="59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53" y="79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9" y="105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83" y="117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07" y="105"/>
                  </a:lnTo>
                  <a:lnTo>
                    <a:pt x="166" y="105"/>
                  </a:lnTo>
                  <a:lnTo>
                    <a:pt x="166" y="10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/>
            </a:p>
          </p:txBody>
        </p:sp>
      </p:grp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61512BDD-E313-4203-808B-6ECBEE0B5BB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114" name="Group 113" hidden="1">
            <a:extLst>
              <a:ext uri="{FF2B5EF4-FFF2-40B4-BE49-F238E27FC236}">
                <a16:creationId xmlns:a16="http://schemas.microsoft.com/office/drawing/2014/main" id="{A709D695-914B-4705-8AC6-A94C2721C5E6}"/>
              </a:ext>
            </a:extLst>
          </p:cNvPr>
          <p:cNvGrpSpPr/>
          <p:nvPr userDrawn="1"/>
        </p:nvGrpSpPr>
        <p:grpSpPr>
          <a:xfrm>
            <a:off x="406301" y="501649"/>
            <a:ext cx="9095817" cy="5862641"/>
            <a:chOff x="500062" y="501647"/>
            <a:chExt cx="11194852" cy="586264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94117C3-ACEB-4551-92D6-E8776CE33870}"/>
                </a:ext>
              </a:extLst>
            </p:cNvPr>
            <p:cNvSpPr/>
            <p:nvPr/>
          </p:nvSpPr>
          <p:spPr>
            <a:xfrm>
              <a:off x="50462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B4EA52B-9F03-4154-94D6-DCF629E0A517}"/>
                </a:ext>
              </a:extLst>
            </p:cNvPr>
            <p:cNvSpPr/>
            <p:nvPr/>
          </p:nvSpPr>
          <p:spPr>
            <a:xfrm>
              <a:off x="1456839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DABCB14-BA75-4B31-8404-F842D634C5FA}"/>
                </a:ext>
              </a:extLst>
            </p:cNvPr>
            <p:cNvSpPr/>
            <p:nvPr/>
          </p:nvSpPr>
          <p:spPr>
            <a:xfrm>
              <a:off x="8122316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2E1F28-617C-42B1-A6FF-BB511F216035}"/>
                </a:ext>
              </a:extLst>
            </p:cNvPr>
            <p:cNvSpPr/>
            <p:nvPr/>
          </p:nvSpPr>
          <p:spPr>
            <a:xfrm>
              <a:off x="9074527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69EDA3C-B72E-4595-A9E9-C52463512844}"/>
                </a:ext>
              </a:extLst>
            </p:cNvPr>
            <p:cNvSpPr/>
            <p:nvPr/>
          </p:nvSpPr>
          <p:spPr>
            <a:xfrm>
              <a:off x="10026738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89C1C4C-D89D-4FF0-935C-26D17097F22D}"/>
                </a:ext>
              </a:extLst>
            </p:cNvPr>
            <p:cNvSpPr/>
            <p:nvPr/>
          </p:nvSpPr>
          <p:spPr>
            <a:xfrm>
              <a:off x="109789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520FBBD-719C-461F-A18E-15DEEF9344D5}"/>
                </a:ext>
              </a:extLst>
            </p:cNvPr>
            <p:cNvSpPr/>
            <p:nvPr/>
          </p:nvSpPr>
          <p:spPr>
            <a:xfrm>
              <a:off x="7170105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8152350-997B-4F9F-AF5B-0640D5A22D60}"/>
                </a:ext>
              </a:extLst>
            </p:cNvPr>
            <p:cNvSpPr/>
            <p:nvPr/>
          </p:nvSpPr>
          <p:spPr>
            <a:xfrm>
              <a:off x="6217894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E7E2C06-3591-4F16-A6C9-26D03AFE7A9F}"/>
                </a:ext>
              </a:extLst>
            </p:cNvPr>
            <p:cNvSpPr/>
            <p:nvPr/>
          </p:nvSpPr>
          <p:spPr>
            <a:xfrm>
              <a:off x="5265683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D92D19D-15E4-4E02-9555-F731FC602CCC}"/>
                </a:ext>
              </a:extLst>
            </p:cNvPr>
            <p:cNvSpPr/>
            <p:nvPr/>
          </p:nvSpPr>
          <p:spPr>
            <a:xfrm>
              <a:off x="4313472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A5793D9-80BF-4104-A4AB-DD353A2513BA}"/>
                </a:ext>
              </a:extLst>
            </p:cNvPr>
            <p:cNvSpPr/>
            <p:nvPr/>
          </p:nvSpPr>
          <p:spPr>
            <a:xfrm>
              <a:off x="3361261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298F0B0-8A2D-4275-9CBC-81577EF8011C}"/>
                </a:ext>
              </a:extLst>
            </p:cNvPr>
            <p:cNvSpPr/>
            <p:nvPr/>
          </p:nvSpPr>
          <p:spPr>
            <a:xfrm>
              <a:off x="2409050" y="501649"/>
              <a:ext cx="715964" cy="586263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FF5141-D9A4-40D9-AE0A-9FAA2ECE1656}"/>
                </a:ext>
              </a:extLst>
            </p:cNvPr>
            <p:cNvSpPr/>
            <p:nvPr/>
          </p:nvSpPr>
          <p:spPr>
            <a:xfrm>
              <a:off x="500062" y="194373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254B338-3EBA-4D36-86E8-9C09EF7C02B8}"/>
                </a:ext>
              </a:extLst>
            </p:cNvPr>
            <p:cNvSpPr/>
            <p:nvPr/>
          </p:nvSpPr>
          <p:spPr>
            <a:xfrm>
              <a:off x="500062" y="273316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8AE6C3-0AFF-40F6-88C7-3A7C8A014488}"/>
                </a:ext>
              </a:extLst>
            </p:cNvPr>
            <p:cNvSpPr/>
            <p:nvPr/>
          </p:nvSpPr>
          <p:spPr>
            <a:xfrm>
              <a:off x="500062" y="3522599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3E9EF65-B326-497A-9EE0-EFC57318F203}"/>
                </a:ext>
              </a:extLst>
            </p:cNvPr>
            <p:cNvSpPr/>
            <p:nvPr/>
          </p:nvSpPr>
          <p:spPr>
            <a:xfrm>
              <a:off x="500062" y="4309364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A518688-2A30-4B00-97FA-A9EA1D196D35}"/>
                </a:ext>
              </a:extLst>
            </p:cNvPr>
            <p:cNvSpPr/>
            <p:nvPr/>
          </p:nvSpPr>
          <p:spPr>
            <a:xfrm>
              <a:off x="500062" y="5084795"/>
              <a:ext cx="11190287" cy="5486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F693842-B64A-4087-9E5F-5199914B2E05}"/>
                </a:ext>
              </a:extLst>
            </p:cNvPr>
            <p:cNvSpPr/>
            <p:nvPr/>
          </p:nvSpPr>
          <p:spPr>
            <a:xfrm>
              <a:off x="500063" y="501647"/>
              <a:ext cx="11190287" cy="93097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7600" tIns="237600" rIns="237600" bIns="237600" rtlCol="0" anchor="ctr"/>
            <a:lstStyle/>
            <a:p>
              <a:pPr algn="ctr"/>
              <a:endParaRPr lang="en-US" sz="2000" noProof="0" dirty="0" err="1"/>
            </a:p>
          </p:txBody>
        </p:sp>
      </p:grpSp>
      <p:sp>
        <p:nvSpPr>
          <p:cNvPr id="5" name="MSIPCMContentMarking" descr="{&quot;HashCode&quot;:8713258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849049CE-F860-419E-8DD0-9AD74CF90FAC}"/>
              </a:ext>
            </a:extLst>
          </p:cNvPr>
          <p:cNvSpPr txBox="1"/>
          <p:nvPr userDrawn="1"/>
        </p:nvSpPr>
        <p:spPr>
          <a:xfrm>
            <a:off x="2" y="6649886"/>
            <a:ext cx="116757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  <a:endParaRPr lang="en-CM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1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</p:sldLayoutIdLst>
  <p:hf hdr="0"/>
  <p:txStyles>
    <p:titleStyle>
      <a:lvl1pPr algn="l" defTabSz="914373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5" indent="-179995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0" indent="-179995" algn="l" defTabSz="914373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39984" indent="-179995" algn="l" defTabSz="914373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350" i="1" kern="1200">
          <a:solidFill>
            <a:schemeClr val="tx1"/>
          </a:solidFill>
          <a:latin typeface="Maersk Headline Office" panose="00000500000000000000" pitchFamily="2" charset="0"/>
          <a:ea typeface="+mn-ea"/>
          <a:cs typeface="+mn-cs"/>
        </a:defRPr>
      </a:lvl6pPr>
      <a:lvl7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6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5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3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5999" kern="1200" baseline="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24" userDrawn="1">
          <p15:clr>
            <a:srgbClr val="F26B43"/>
          </p15:clr>
        </p15:guide>
        <p15:guide id="3" orient="horz" pos="315" userDrawn="1">
          <p15:clr>
            <a:srgbClr val="F26B43"/>
          </p15:clr>
        </p15:guide>
        <p15:guide id="4" orient="horz" pos="4009" userDrawn="1">
          <p15:clr>
            <a:srgbClr val="F26B43"/>
          </p15:clr>
        </p15:guide>
        <p15:guide id="5" pos="745" userDrawn="1">
          <p15:clr>
            <a:srgbClr val="F26B43"/>
          </p15:clr>
        </p15:guide>
        <p15:guide id="6" pos="1112" userDrawn="1">
          <p15:clr>
            <a:srgbClr val="F26B43"/>
          </p15:clr>
        </p15:guide>
        <p15:guide id="7" pos="4157" userDrawn="1">
          <p15:clr>
            <a:srgbClr val="F26B43"/>
          </p15:clr>
        </p15:guide>
        <p15:guide id="8" pos="4522" userDrawn="1">
          <p15:clr>
            <a:srgbClr val="F26B43"/>
          </p15:clr>
        </p15:guide>
        <p15:guide id="9" pos="4644" userDrawn="1">
          <p15:clr>
            <a:srgbClr val="F26B43"/>
          </p15:clr>
        </p15:guide>
        <p15:guide id="10" pos="5011" userDrawn="1">
          <p15:clr>
            <a:srgbClr val="F26B43"/>
          </p15:clr>
        </p15:guide>
        <p15:guide id="11" pos="5132" userDrawn="1">
          <p15:clr>
            <a:srgbClr val="F26B43"/>
          </p15:clr>
        </p15:guide>
        <p15:guide id="12" pos="5497" userDrawn="1">
          <p15:clr>
            <a:srgbClr val="F26B43"/>
          </p15:clr>
        </p15:guide>
        <p15:guide id="13" pos="5619" userDrawn="1">
          <p15:clr>
            <a:srgbClr val="F26B43"/>
          </p15:clr>
        </p15:guide>
        <p15:guide id="15" pos="3669" userDrawn="1">
          <p15:clr>
            <a:srgbClr val="F26B43"/>
          </p15:clr>
        </p15:guide>
        <p15:guide id="16" pos="4036" userDrawn="1">
          <p15:clr>
            <a:srgbClr val="F26B43"/>
          </p15:clr>
        </p15:guide>
        <p15:guide id="17" pos="3182" userDrawn="1">
          <p15:clr>
            <a:srgbClr val="F26B43"/>
          </p15:clr>
        </p15:guide>
        <p15:guide id="18" pos="3547" userDrawn="1">
          <p15:clr>
            <a:srgbClr val="F26B43"/>
          </p15:clr>
        </p15:guide>
        <p15:guide id="19" pos="2694" userDrawn="1">
          <p15:clr>
            <a:srgbClr val="F26B43"/>
          </p15:clr>
        </p15:guide>
        <p15:guide id="20" pos="3061" userDrawn="1">
          <p15:clr>
            <a:srgbClr val="F26B43"/>
          </p15:clr>
        </p15:guide>
        <p15:guide id="21" pos="2207" userDrawn="1">
          <p15:clr>
            <a:srgbClr val="F26B43"/>
          </p15:clr>
        </p15:guide>
        <p15:guide id="22" pos="2574" userDrawn="1">
          <p15:clr>
            <a:srgbClr val="F26B43"/>
          </p15:clr>
        </p15:guide>
        <p15:guide id="23" pos="1720" userDrawn="1">
          <p15:clr>
            <a:srgbClr val="F26B43"/>
          </p15:clr>
        </p15:guide>
        <p15:guide id="24" pos="2087" userDrawn="1">
          <p15:clr>
            <a:srgbClr val="F26B43"/>
          </p15:clr>
        </p15:guide>
        <p15:guide id="25" pos="1232" userDrawn="1">
          <p15:clr>
            <a:srgbClr val="F26B43"/>
          </p15:clr>
        </p15:guide>
        <p15:guide id="26" pos="1599" userDrawn="1">
          <p15:clr>
            <a:srgbClr val="F26B43"/>
          </p15:clr>
        </p15:guide>
        <p15:guide id="28" pos="5983" userDrawn="1">
          <p15:clr>
            <a:srgbClr val="F26B43"/>
          </p15:clr>
        </p15:guide>
        <p15:guide id="29" orient="horz" pos="1224" userDrawn="1">
          <p15:clr>
            <a:srgbClr val="F26B43"/>
          </p15:clr>
        </p15:guide>
        <p15:guide id="30" orient="horz" pos="1570" userDrawn="1">
          <p15:clr>
            <a:srgbClr val="F26B43"/>
          </p15:clr>
        </p15:guide>
        <p15:guide id="31" orient="horz" pos="1721" userDrawn="1">
          <p15:clr>
            <a:srgbClr val="F26B43"/>
          </p15:clr>
        </p15:guide>
        <p15:guide id="32" orient="horz" pos="2067" userDrawn="1">
          <p15:clr>
            <a:srgbClr val="F26B43"/>
          </p15:clr>
        </p15:guide>
        <p15:guide id="33" orient="horz" pos="2218" userDrawn="1">
          <p15:clr>
            <a:srgbClr val="F26B43"/>
          </p15:clr>
        </p15:guide>
        <p15:guide id="34" orient="horz" pos="2564" userDrawn="1">
          <p15:clr>
            <a:srgbClr val="F26B43"/>
          </p15:clr>
        </p15:guide>
        <p15:guide id="35" orient="horz" pos="2714" userDrawn="1">
          <p15:clr>
            <a:srgbClr val="F26B43"/>
          </p15:clr>
        </p15:guide>
        <p15:guide id="36" orient="horz" pos="3060" userDrawn="1">
          <p15:clr>
            <a:srgbClr val="F26B43"/>
          </p15:clr>
        </p15:guide>
        <p15:guide id="37" orient="horz" pos="3203" userDrawn="1">
          <p15:clr>
            <a:srgbClr val="F26B43"/>
          </p15:clr>
        </p15:guide>
        <p15:guide id="38" orient="horz" pos="3548" userDrawn="1">
          <p15:clr>
            <a:srgbClr val="F26B43"/>
          </p15:clr>
        </p15:guide>
        <p15:guide id="39" pos="256" userDrawn="1">
          <p15:clr>
            <a:srgbClr val="F26B43"/>
          </p15:clr>
        </p15:guide>
        <p15:guide id="41" orient="horz" pos="902" userDrawn="1">
          <p15:clr>
            <a:srgbClr val="F26B43"/>
          </p15:clr>
        </p15:guide>
        <p15:guide id="42" orient="horz" pos="2160" userDrawn="1">
          <p15:clr>
            <a:srgbClr val="000000"/>
          </p15:clr>
        </p15:guide>
        <p15:guide id="43" pos="312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FAC969C-71AA-40A4-803E-DE2BE5F03B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09"/>
            <a:ext cx="4953000" cy="295843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82667-2814-4F37-A266-40053AD1F9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73">
              <a:defRPr/>
            </a:pPr>
            <a:endParaRPr lang="en-GB" dirty="0">
              <a:latin typeface="Maersk Text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ADCEB05-FD6B-4527-8029-76A43833A15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64" y="30215"/>
            <a:ext cx="4891736" cy="3344825"/>
          </a:xfrm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8B100905-AE78-4C8A-B984-6D7B3E21DC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64" y="3457740"/>
            <a:ext cx="4891736" cy="3344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827C05A-3A10-4463-BF0A-BC3EF6524F1D}"/>
              </a:ext>
            </a:extLst>
          </p:cNvPr>
          <p:cNvSpPr/>
          <p:nvPr/>
        </p:nvSpPr>
        <p:spPr>
          <a:xfrm>
            <a:off x="7274646" y="3262867"/>
            <a:ext cx="330129" cy="509033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38210-D287-40F4-B14E-A135DBA66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" y="3457740"/>
            <a:ext cx="4889626" cy="3370045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1A60D9F4-6B03-4395-806E-4E179FC62D70}"/>
              </a:ext>
            </a:extLst>
          </p:cNvPr>
          <p:cNvSpPr/>
          <p:nvPr/>
        </p:nvSpPr>
        <p:spPr>
          <a:xfrm rot="5400000">
            <a:off x="4754051" y="4882282"/>
            <a:ext cx="357054" cy="563961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D28940-BE1F-484F-8594-1F56D34322DE}"/>
              </a:ext>
            </a:extLst>
          </p:cNvPr>
          <p:cNvSpPr/>
          <p:nvPr/>
        </p:nvSpPr>
        <p:spPr>
          <a:xfrm>
            <a:off x="6127842" y="1693525"/>
            <a:ext cx="827314" cy="287381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62E2A8-8FF8-4742-A03C-B9B074ED5801}"/>
              </a:ext>
            </a:extLst>
          </p:cNvPr>
          <p:cNvSpPr/>
          <p:nvPr/>
        </p:nvSpPr>
        <p:spPr>
          <a:xfrm>
            <a:off x="2883224" y="6341201"/>
            <a:ext cx="1217839" cy="334462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487C5B-6555-4CB4-AE88-89FF8F57EF31}"/>
              </a:ext>
            </a:extLst>
          </p:cNvPr>
          <p:cNvSpPr/>
          <p:nvPr/>
        </p:nvSpPr>
        <p:spPr>
          <a:xfrm>
            <a:off x="42953" y="513247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1</a:t>
            </a:r>
            <a:endParaRPr lang="en-CM" sz="2000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FA9295-386A-48C5-AF63-4B622967D8CE}"/>
              </a:ext>
            </a:extLst>
          </p:cNvPr>
          <p:cNvSpPr/>
          <p:nvPr/>
        </p:nvSpPr>
        <p:spPr>
          <a:xfrm>
            <a:off x="5570835" y="510758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2</a:t>
            </a:r>
            <a:endParaRPr lang="en-CM" sz="20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8763B4-A3E8-4923-AF12-6E08F20FA4F7}"/>
              </a:ext>
            </a:extLst>
          </p:cNvPr>
          <p:cNvSpPr/>
          <p:nvPr/>
        </p:nvSpPr>
        <p:spPr>
          <a:xfrm>
            <a:off x="5014264" y="3461004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3</a:t>
            </a:r>
            <a:endParaRPr lang="en-CM" sz="2000" dirty="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D28018-8AF8-48EB-A23C-D1545125404B}"/>
              </a:ext>
            </a:extLst>
          </p:cNvPr>
          <p:cNvSpPr/>
          <p:nvPr/>
        </p:nvSpPr>
        <p:spPr>
          <a:xfrm>
            <a:off x="42953" y="3457739"/>
            <a:ext cx="369546" cy="31089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dirty="0"/>
              <a:t>4</a:t>
            </a:r>
            <a:endParaRPr lang="en-CM" sz="2000" dirty="0" err="1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25CEC5-EBE4-4AAD-BC70-63A77ED64E74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990600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AE52EC-57AC-4333-9105-5A0BBCD83A08}"/>
              </a:ext>
            </a:extLst>
          </p:cNvPr>
          <p:cNvCxnSpPr/>
          <p:nvPr/>
        </p:nvCxnSpPr>
        <p:spPr>
          <a:xfrm>
            <a:off x="4973421" y="-55435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86F62F3-261D-439E-8896-7224BE6868E9}"/>
              </a:ext>
            </a:extLst>
          </p:cNvPr>
          <p:cNvSpPr/>
          <p:nvPr/>
        </p:nvSpPr>
        <p:spPr>
          <a:xfrm>
            <a:off x="2" y="1"/>
            <a:ext cx="4932570" cy="401508"/>
          </a:xfrm>
          <a:prstGeom prst="rect">
            <a:avLst/>
          </a:prstGeom>
          <a:solidFill>
            <a:srgbClr val="1324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/>
            <a:r>
              <a:rPr lang="en-US" sz="2000" b="1" dirty="0"/>
              <a:t>Demande De BAD</a:t>
            </a:r>
            <a:endParaRPr lang="en-CM" sz="2000" b="1" dirty="0" err="1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589B4069-B0BF-4E6E-AD7F-0DEDDC5CAF8D}"/>
              </a:ext>
            </a:extLst>
          </p:cNvPr>
          <p:cNvSpPr/>
          <p:nvPr/>
        </p:nvSpPr>
        <p:spPr>
          <a:xfrm rot="16200000">
            <a:off x="4809830" y="1555236"/>
            <a:ext cx="357054" cy="563961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</p:spTree>
    <p:extLst>
      <p:ext uri="{BB962C8B-B14F-4D97-AF65-F5344CB8AC3E}">
        <p14:creationId xmlns:p14="http://schemas.microsoft.com/office/powerpoint/2010/main" val="296225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435641-C9B8-4447-90C5-AEC552BE9C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73">
              <a:defRPr/>
            </a:pPr>
            <a:endParaRPr lang="en-GB" dirty="0">
              <a:latin typeface="Maersk Text"/>
            </a:endParaRP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F0D91E6F-AA78-4710-8292-4E8FF9E79D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" y="-5606"/>
            <a:ext cx="4699297" cy="3399029"/>
          </a:xfrm>
        </p:spPr>
      </p:pic>
      <p:pic>
        <p:nvPicPr>
          <p:cNvPr id="11" name="Content Placeholder 24">
            <a:extLst>
              <a:ext uri="{FF2B5EF4-FFF2-40B4-BE49-F238E27FC236}">
                <a16:creationId xmlns:a16="http://schemas.microsoft.com/office/drawing/2014/main" id="{E4577CAD-E752-464D-81AB-9CC0673BC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08" y="10017"/>
            <a:ext cx="5066470" cy="34043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Content Placeholder 12">
            <a:extLst>
              <a:ext uri="{FF2B5EF4-FFF2-40B4-BE49-F238E27FC236}">
                <a16:creationId xmlns:a16="http://schemas.microsoft.com/office/drawing/2014/main" id="{EECC69A7-F468-4265-86FD-1A93D33FC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08" y="3493755"/>
            <a:ext cx="5066470" cy="3354227"/>
          </a:xfr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2A6398D-EB2B-4632-ACA2-5C9D8A2DE85F}"/>
              </a:ext>
            </a:extLst>
          </p:cNvPr>
          <p:cNvSpPr/>
          <p:nvPr/>
        </p:nvSpPr>
        <p:spPr>
          <a:xfrm>
            <a:off x="5131877" y="4771746"/>
            <a:ext cx="670125" cy="383177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pic>
        <p:nvPicPr>
          <p:cNvPr id="16" name="Content Placeholder 22">
            <a:extLst>
              <a:ext uri="{FF2B5EF4-FFF2-40B4-BE49-F238E27FC236}">
                <a16:creationId xmlns:a16="http://schemas.microsoft.com/office/drawing/2014/main" id="{4B785FC1-EEC4-4294-BF2A-D2A0036E7F6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01" y="3427955"/>
            <a:ext cx="4791863" cy="342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995E4627-2270-4D51-9537-3EFFE93C97B9}"/>
              </a:ext>
            </a:extLst>
          </p:cNvPr>
          <p:cNvSpPr/>
          <p:nvPr/>
        </p:nvSpPr>
        <p:spPr>
          <a:xfrm rot="5400000">
            <a:off x="4560922" y="5064827"/>
            <a:ext cx="366079" cy="53120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36D09D-3217-436C-AB79-6BC7F6CE2FE9}"/>
              </a:ext>
            </a:extLst>
          </p:cNvPr>
          <p:cNvSpPr/>
          <p:nvPr/>
        </p:nvSpPr>
        <p:spPr>
          <a:xfrm>
            <a:off x="284981" y="5110145"/>
            <a:ext cx="1198299" cy="43769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478949-5139-427B-B5FB-4E425506F03E}"/>
              </a:ext>
            </a:extLst>
          </p:cNvPr>
          <p:cNvSpPr/>
          <p:nvPr/>
        </p:nvSpPr>
        <p:spPr>
          <a:xfrm>
            <a:off x="7563504" y="1007876"/>
            <a:ext cx="1384663" cy="52025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5907F38-AAFD-45D4-98F2-7FF6FB015FC6}"/>
              </a:ext>
            </a:extLst>
          </p:cNvPr>
          <p:cNvSpPr/>
          <p:nvPr/>
        </p:nvSpPr>
        <p:spPr>
          <a:xfrm>
            <a:off x="3816805" y="6400004"/>
            <a:ext cx="461554" cy="428897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DAFE46-A653-4ECB-B232-10655734F358}"/>
              </a:ext>
            </a:extLst>
          </p:cNvPr>
          <p:cNvSpPr/>
          <p:nvPr/>
        </p:nvSpPr>
        <p:spPr>
          <a:xfrm>
            <a:off x="5131877" y="6569528"/>
            <a:ext cx="1154622" cy="383177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3D222423-2FB0-418A-9846-4AC99F21A91F}"/>
              </a:ext>
            </a:extLst>
          </p:cNvPr>
          <p:cNvSpPr/>
          <p:nvPr/>
        </p:nvSpPr>
        <p:spPr>
          <a:xfrm>
            <a:off x="411605" y="1848599"/>
            <a:ext cx="1936425" cy="1523426"/>
          </a:xfrm>
          <a:prstGeom prst="flowChartProcess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42B0D5"/>
              </a:solidFill>
              <a:latin typeface="Maersk Tex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C9AECC-9540-4407-8641-FE9441B38454}"/>
              </a:ext>
            </a:extLst>
          </p:cNvPr>
          <p:cNvCxnSpPr>
            <a:cxnSpLocks/>
          </p:cNvCxnSpPr>
          <p:nvPr/>
        </p:nvCxnSpPr>
        <p:spPr>
          <a:xfrm>
            <a:off x="-1142999" y="3443589"/>
            <a:ext cx="12191998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4B9C76-232A-43FA-B3F5-3A0776C3E13E}"/>
              </a:ext>
            </a:extLst>
          </p:cNvPr>
          <p:cNvCxnSpPr/>
          <p:nvPr/>
        </p:nvCxnSpPr>
        <p:spPr>
          <a:xfrm>
            <a:off x="4791685" y="10017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9FB4826E-F893-4EDC-AF97-12C6C351067B}"/>
              </a:ext>
            </a:extLst>
          </p:cNvPr>
          <p:cNvSpPr/>
          <p:nvPr/>
        </p:nvSpPr>
        <p:spPr>
          <a:xfrm rot="16200000">
            <a:off x="4608646" y="1461846"/>
            <a:ext cx="366078" cy="49864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B056EF6-11B7-455D-A4BA-41BD93BF6DBA}"/>
              </a:ext>
            </a:extLst>
          </p:cNvPr>
          <p:cNvSpPr/>
          <p:nvPr/>
        </p:nvSpPr>
        <p:spPr>
          <a:xfrm>
            <a:off x="7151802" y="3100063"/>
            <a:ext cx="411702" cy="73341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</p:spTree>
    <p:extLst>
      <p:ext uri="{BB962C8B-B14F-4D97-AF65-F5344CB8AC3E}">
        <p14:creationId xmlns:p14="http://schemas.microsoft.com/office/powerpoint/2010/main" val="3728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81681-D121-4965-9004-6D9C6971C1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73">
              <a:defRPr/>
            </a:pPr>
            <a:endParaRPr lang="en-GB" dirty="0">
              <a:latin typeface="Maersk Text"/>
            </a:endParaRP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17F1847E-FA16-4FAF-BFC5-EE8883DACE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4810733" cy="3307514"/>
          </a:xfrm>
        </p:spPr>
      </p:pic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EC1D5BCB-7F5B-4646-9DF9-64FDB8E32D5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32" y="-1"/>
            <a:ext cx="5062741" cy="3247809"/>
          </a:xfrm>
        </p:spPr>
      </p:pic>
      <p:pic>
        <p:nvPicPr>
          <p:cNvPr id="39" name="Content Placeholder 12">
            <a:extLst>
              <a:ext uri="{FF2B5EF4-FFF2-40B4-BE49-F238E27FC236}">
                <a16:creationId xmlns:a16="http://schemas.microsoft.com/office/drawing/2014/main" id="{F6F4B31C-6337-4B55-9AF8-45C0B0BC4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32" y="3344091"/>
            <a:ext cx="5062741" cy="35139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4F7B830-213A-4013-9C6F-8CDC705F9438}"/>
              </a:ext>
            </a:extLst>
          </p:cNvPr>
          <p:cNvSpPr/>
          <p:nvPr/>
        </p:nvSpPr>
        <p:spPr>
          <a:xfrm rot="16200000">
            <a:off x="4662925" y="1408765"/>
            <a:ext cx="388166" cy="659916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DE2875F-743D-46C2-9FB6-68461F8E1782}"/>
              </a:ext>
            </a:extLst>
          </p:cNvPr>
          <p:cNvSpPr/>
          <p:nvPr/>
        </p:nvSpPr>
        <p:spPr>
          <a:xfrm>
            <a:off x="7830199" y="3076229"/>
            <a:ext cx="376867" cy="70554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pic>
        <p:nvPicPr>
          <p:cNvPr id="13" name="Content Placeholder 57">
            <a:extLst>
              <a:ext uri="{FF2B5EF4-FFF2-40B4-BE49-F238E27FC236}">
                <a16:creationId xmlns:a16="http://schemas.microsoft.com/office/drawing/2014/main" id="{9B1DE694-5A23-46A7-BF4D-F2B1222F7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" y="3376317"/>
            <a:ext cx="4778204" cy="33945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72CEF6F1-A3A0-4C79-927E-72CC03A87ED0}"/>
              </a:ext>
            </a:extLst>
          </p:cNvPr>
          <p:cNvSpPr/>
          <p:nvPr/>
        </p:nvSpPr>
        <p:spPr>
          <a:xfrm rot="5400000">
            <a:off x="4616647" y="4697381"/>
            <a:ext cx="388166" cy="752471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6BD8AE-916B-4D54-940B-72DB3B5651EC}"/>
              </a:ext>
            </a:extLst>
          </p:cNvPr>
          <p:cNvSpPr/>
          <p:nvPr/>
        </p:nvSpPr>
        <p:spPr>
          <a:xfrm>
            <a:off x="8873349" y="6180963"/>
            <a:ext cx="559831" cy="380998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CA2267-3109-4673-A4EA-A01E40FC974A}"/>
              </a:ext>
            </a:extLst>
          </p:cNvPr>
          <p:cNvCxnSpPr>
            <a:cxnSpLocks/>
          </p:cNvCxnSpPr>
          <p:nvPr/>
        </p:nvCxnSpPr>
        <p:spPr>
          <a:xfrm>
            <a:off x="-1" y="3351439"/>
            <a:ext cx="9906001" cy="24878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0E5B6D-A740-48AD-8B98-44EE69196C4F}"/>
              </a:ext>
            </a:extLst>
          </p:cNvPr>
          <p:cNvCxnSpPr/>
          <p:nvPr/>
        </p:nvCxnSpPr>
        <p:spPr>
          <a:xfrm>
            <a:off x="4810734" y="-181192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9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E686E-5F0F-4081-B0E5-BFF0E4FF0E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914373">
              <a:defRPr/>
            </a:pPr>
            <a:endParaRPr lang="en-GB" dirty="0">
              <a:latin typeface="Maersk Text"/>
            </a:endParaRPr>
          </a:p>
        </p:txBody>
      </p:sp>
      <p:pic>
        <p:nvPicPr>
          <p:cNvPr id="64" name="Content Placeholder 63">
            <a:extLst>
              <a:ext uri="{FF2B5EF4-FFF2-40B4-BE49-F238E27FC236}">
                <a16:creationId xmlns:a16="http://schemas.microsoft.com/office/drawing/2014/main" id="{DC3CA33A-5975-4D19-8964-F6E885D3B8C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8" y="29442"/>
            <a:ext cx="5262771" cy="2817818"/>
          </a:xfr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4B0A81-8C93-4C29-8F89-B94390F07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77" y="-11651"/>
            <a:ext cx="4952923" cy="2858911"/>
          </a:xfrm>
          <a:prstGeom prst="rect">
            <a:avLst/>
          </a:prstGeom>
        </p:spPr>
      </p:pic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889D77F0-7DAA-4734-B521-AE481C385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3" y="3429001"/>
            <a:ext cx="8313430" cy="31372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7A967905-D80F-41F8-B8FC-57AC1A345A39}"/>
              </a:ext>
            </a:extLst>
          </p:cNvPr>
          <p:cNvSpPr/>
          <p:nvPr/>
        </p:nvSpPr>
        <p:spPr>
          <a:xfrm rot="2649528">
            <a:off x="5838332" y="2782731"/>
            <a:ext cx="419151" cy="149001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F2BF51-E01B-4BB2-87EC-FE0E1EE722FE}"/>
              </a:ext>
            </a:extLst>
          </p:cNvPr>
          <p:cNvSpPr/>
          <p:nvPr/>
        </p:nvSpPr>
        <p:spPr>
          <a:xfrm>
            <a:off x="4185695" y="2338772"/>
            <a:ext cx="767229" cy="473914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ln w="0"/>
              <a:solidFill>
                <a:srgbClr val="141414"/>
              </a:solidFill>
              <a:effectLst>
                <a:outerShdw blurRad="38100" dist="19050" dir="2700000" algn="tl" rotWithShape="0">
                  <a:srgbClr val="141414">
                    <a:alpha val="40000"/>
                  </a:srgbClr>
                </a:outerShdw>
              </a:effectLst>
              <a:latin typeface="Maersk Text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075FB17D-CB10-4918-A287-95B34EBE7EBF}"/>
              </a:ext>
            </a:extLst>
          </p:cNvPr>
          <p:cNvSpPr/>
          <p:nvPr/>
        </p:nvSpPr>
        <p:spPr>
          <a:xfrm>
            <a:off x="1285457" y="3428999"/>
            <a:ext cx="4065006" cy="1500113"/>
          </a:xfrm>
          <a:prstGeom prst="flowChartProcess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42B0D5"/>
              </a:solidFill>
              <a:latin typeface="Maersk Text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EC322FD-2118-4FAB-A129-55E348610A90}"/>
              </a:ext>
            </a:extLst>
          </p:cNvPr>
          <p:cNvSpPr/>
          <p:nvPr/>
        </p:nvSpPr>
        <p:spPr>
          <a:xfrm rot="16200000">
            <a:off x="5068688" y="1172103"/>
            <a:ext cx="388166" cy="879569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7600" tIns="237600" rIns="237600" bIns="237600" rtlCol="0" anchor="ctr"/>
          <a:lstStyle/>
          <a:p>
            <a:pPr algn="ctr" defTabSz="914373">
              <a:defRPr/>
            </a:pPr>
            <a:endParaRPr lang="en-GB" sz="2000" dirty="0" err="1">
              <a:solidFill>
                <a:srgbClr val="FFFFFF"/>
              </a:solidFill>
              <a:latin typeface="Maersk Text"/>
            </a:endParaRPr>
          </a:p>
        </p:txBody>
      </p:sp>
    </p:spTree>
    <p:extLst>
      <p:ext uri="{BB962C8B-B14F-4D97-AF65-F5344CB8AC3E}">
        <p14:creationId xmlns:p14="http://schemas.microsoft.com/office/powerpoint/2010/main" val="3973377143"/>
      </p:ext>
    </p:extLst>
  </p:cSld>
  <p:clrMapOvr>
    <a:masterClrMapping/>
  </p:clrMapOvr>
</p:sld>
</file>

<file path=ppt/theme/theme1.xml><?xml version="1.0" encoding="utf-8"?>
<a:theme xmlns:a="http://schemas.openxmlformats.org/drawingml/2006/main" name="Mærsk">
  <a:themeElements>
    <a:clrScheme name="Maersk - Word">
      <a:dk1>
        <a:srgbClr val="000000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243D"/>
      </a:accent2>
      <a:accent3>
        <a:srgbClr val="0073AB"/>
      </a:accent3>
      <a:accent4>
        <a:srgbClr val="B5E0F5"/>
      </a:accent4>
      <a:accent5>
        <a:srgbClr val="878787"/>
      </a:accent5>
      <a:accent6>
        <a:srgbClr val="FA381C"/>
      </a:accent6>
      <a:hlink>
        <a:srgbClr val="42B0D5"/>
      </a:hlink>
      <a:folHlink>
        <a:srgbClr val="42B0D5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 New Template.potx" id="{FA0518FD-1358-441F-840C-BE1258EB8278}" vid="{943BB076-85EF-49A1-BF09-AB9306CB3C74}"/>
    </a:ext>
  </a:extLst>
</a:theme>
</file>

<file path=ppt/theme/theme2.xml><?xml version="1.0" encoding="utf-8"?>
<a:theme xmlns:a="http://schemas.openxmlformats.org/drawingml/2006/main" name="1_Mærsk">
  <a:themeElements>
    <a:clrScheme name="Maersk">
      <a:dk1>
        <a:srgbClr val="141414"/>
      </a:dk1>
      <a:lt1>
        <a:srgbClr val="FFFFFF"/>
      </a:lt1>
      <a:dk2>
        <a:srgbClr val="545454"/>
      </a:dk2>
      <a:lt2>
        <a:srgbClr val="EDEDED"/>
      </a:lt2>
      <a:accent1>
        <a:srgbClr val="42B0D5"/>
      </a:accent1>
      <a:accent2>
        <a:srgbClr val="00243D"/>
      </a:accent2>
      <a:accent3>
        <a:srgbClr val="CFCFCF"/>
      </a:accent3>
      <a:accent4>
        <a:srgbClr val="ED685F"/>
      </a:accent4>
      <a:accent5>
        <a:srgbClr val="00796B"/>
      </a:accent5>
      <a:accent6>
        <a:srgbClr val="F59F19"/>
      </a:accent6>
      <a:hlink>
        <a:srgbClr val="0000FF"/>
      </a:hlink>
      <a:folHlink>
        <a:srgbClr val="800080"/>
      </a:folHlink>
    </a:clrScheme>
    <a:fontScheme name="Maersk">
      <a:majorFont>
        <a:latin typeface="Maersk Headline Light"/>
        <a:ea typeface=""/>
        <a:cs typeface=""/>
      </a:majorFont>
      <a:minorFont>
        <a:latin typeface="Maersk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237600" tIns="237600" rIns="237600" bIns="2376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237600" tIns="237600" rIns="237600" bIns="23760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ersk New Template July 2019.pptx" id="{49BBB41D-CA20-4795-8791-789A2CC8836C}" vid="{F06BC87B-4534-4F50-B149-416A48A5DB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7880A1693ED4898AF3D2E06733ACB" ma:contentTypeVersion="17" ma:contentTypeDescription="Create a new document." ma:contentTypeScope="" ma:versionID="0271f7c0cc9fde87960bd01d3cd49c64">
  <xsd:schema xmlns:xsd="http://www.w3.org/2001/XMLSchema" xmlns:xs="http://www.w3.org/2001/XMLSchema" xmlns:p="http://schemas.microsoft.com/office/2006/metadata/properties" xmlns:ns2="e595ca21-1e54-4af3-b538-19627f302e07" xmlns:ns3="cc56b546-be00-4e7a-bcf3-fb3fe1d23fc1" targetNamespace="http://schemas.microsoft.com/office/2006/metadata/properties" ma:root="true" ma:fieldsID="149f3fdbe438a552e79899c1e28e69ec" ns2:_="" ns3:_="">
    <xsd:import namespace="e595ca21-1e54-4af3-b538-19627f302e07"/>
    <xsd:import namespace="cc56b546-be00-4e7a-bcf3-fb3fe1d23f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5ca21-1e54-4af3-b538-19627f302e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972f45-99e4-4d95-9530-8f50712244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6b546-be00-4e7a-bcf3-fb3fe1d23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2ffb8de-dcd9-4170-9f36-bab01a6eeb32}" ma:internalName="TaxCatchAll" ma:showField="CatchAllData" ma:web="cc56b546-be00-4e7a-bcf3-fb3fe1d23f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56b546-be00-4e7a-bcf3-fb3fe1d23fc1" xsi:nil="true"/>
    <lcf76f155ced4ddcb4097134ff3c332f xmlns="e595ca21-1e54-4af3-b538-19627f302e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F2AF42-D90A-4060-B07D-AE8DBC5708C1}"/>
</file>

<file path=customXml/itemProps2.xml><?xml version="1.0" encoding="utf-8"?>
<ds:datastoreItem xmlns:ds="http://schemas.openxmlformats.org/officeDocument/2006/customXml" ds:itemID="{ED549218-6F6D-4781-A941-79D0E85FBD70}"/>
</file>

<file path=customXml/itemProps3.xml><?xml version="1.0" encoding="utf-8"?>
<ds:datastoreItem xmlns:ds="http://schemas.openxmlformats.org/officeDocument/2006/customXml" ds:itemID="{5403507F-382A-43AE-8B56-C835D9669F72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</Words>
  <Application>Microsoft Office PowerPoint</Application>
  <PresentationFormat>A4 Paper (210x297 mm)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Maersk Headline Light</vt:lpstr>
      <vt:lpstr>Maersk Headline Office</vt:lpstr>
      <vt:lpstr>Maersk Text</vt:lpstr>
      <vt:lpstr>Maersk Text Office Light</vt:lpstr>
      <vt:lpstr>Mærsk</vt:lpstr>
      <vt:lpstr>1_Mærsk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LANDRY KAMGANG TCHOMSI</dc:creator>
  <cp:lastModifiedBy>DANNY LANDRY KAMGANG TCHOMSI</cp:lastModifiedBy>
  <cp:revision>3</cp:revision>
  <dcterms:created xsi:type="dcterms:W3CDTF">2023-01-13T12:31:11Z</dcterms:created>
  <dcterms:modified xsi:type="dcterms:W3CDTF">2024-02-01T10:58:37Z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bba39d-4745-4e9d-97db-0c1927b54242_Enabled">
    <vt:lpwstr>true</vt:lpwstr>
  </property>
  <property fmtid="{D5CDD505-2E9C-101B-9397-08002B2CF9AE}" pid="3" name="MSIP_Label_71bba39d-4745-4e9d-97db-0c1927b54242_SetDate">
    <vt:lpwstr>2023-10-31T15:10:50Z</vt:lpwstr>
  </property>
  <property fmtid="{D5CDD505-2E9C-101B-9397-08002B2CF9AE}" pid="4" name="MSIP_Label_71bba39d-4745-4e9d-97db-0c1927b54242_Method">
    <vt:lpwstr>Privileged</vt:lpwstr>
  </property>
  <property fmtid="{D5CDD505-2E9C-101B-9397-08002B2CF9AE}" pid="5" name="MSIP_Label_71bba39d-4745-4e9d-97db-0c1927b54242_Name">
    <vt:lpwstr>Internal</vt:lpwstr>
  </property>
  <property fmtid="{D5CDD505-2E9C-101B-9397-08002B2CF9AE}" pid="6" name="MSIP_Label_71bba39d-4745-4e9d-97db-0c1927b54242_SiteId">
    <vt:lpwstr>05d75c05-fa1a-42e7-9cf1-eb416c396f2d</vt:lpwstr>
  </property>
  <property fmtid="{D5CDD505-2E9C-101B-9397-08002B2CF9AE}" pid="7" name="MSIP_Label_71bba39d-4745-4e9d-97db-0c1927b54242_ActionId">
    <vt:lpwstr>f1dd0ee4-c4d2-4be1-a193-e7dc6c1ec8ea</vt:lpwstr>
  </property>
  <property fmtid="{D5CDD505-2E9C-101B-9397-08002B2CF9AE}" pid="8" name="MSIP_Label_71bba39d-4745-4e9d-97db-0c1927b54242_ContentBits">
    <vt:lpwstr>2</vt:lpwstr>
  </property>
  <property fmtid="{D5CDD505-2E9C-101B-9397-08002B2CF9AE}" pid="9" name="ContentTypeId">
    <vt:lpwstr>0x0101003917880A1693ED4898AF3D2E06733ACB</vt:lpwstr>
  </property>
</Properties>
</file>